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Figtree"/>
      <p:regular r:id="rId18"/>
      <p:bold r:id="rId19"/>
      <p:italic r:id="rId20"/>
      <p:boldItalic r:id="rId21"/>
    </p:embeddedFont>
    <p:embeddedFont>
      <p:font typeface="Inter SemiBold"/>
      <p:regular r:id="rId22"/>
      <p:bold r:id="rId23"/>
      <p:italic r:id="rId24"/>
      <p:boldItalic r:id="rId25"/>
    </p:embeddedFont>
    <p:embeddedFont>
      <p:font typeface="Afacad Flux"/>
      <p:regular r:id="rId26"/>
      <p:bold r:id="rId27"/>
    </p:embeddedFont>
    <p:embeddedFont>
      <p:font typeface="Inter"/>
      <p:regular r:id="rId28"/>
      <p:bold r:id="rId29"/>
      <p:italic r:id="rId30"/>
      <p:boldItalic r:id="rId31"/>
    </p:embeddedFont>
    <p:embeddedFont>
      <p:font typeface="Afacad Flux SemiBold"/>
      <p:regular r:id="rId32"/>
      <p:bold r:id="rId33"/>
    </p:embeddedFont>
    <p:embeddedFont>
      <p:font typeface="Inter Black"/>
      <p:bold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46F9803-1B9F-4FCA-A63C-BBFE7347D54D}">
  <a:tblStyle styleId="{A46F9803-1B9F-4FCA-A63C-BBFE7347D5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gtree-italic.fntdata"/><Relationship Id="rId22" Type="http://schemas.openxmlformats.org/officeDocument/2006/relationships/font" Target="fonts/InterSemiBold-regular.fntdata"/><Relationship Id="rId21" Type="http://schemas.openxmlformats.org/officeDocument/2006/relationships/font" Target="fonts/Figtree-boldItalic.fntdata"/><Relationship Id="rId24" Type="http://schemas.openxmlformats.org/officeDocument/2006/relationships/font" Target="fonts/InterSemiBold-italic.fntdata"/><Relationship Id="rId23" Type="http://schemas.openxmlformats.org/officeDocument/2006/relationships/font" Target="fonts/InterSemi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AfacadFlux-regular.fntdata"/><Relationship Id="rId25" Type="http://schemas.openxmlformats.org/officeDocument/2006/relationships/font" Target="fonts/InterSemiBold-boldItalic.fntdata"/><Relationship Id="rId28" Type="http://schemas.openxmlformats.org/officeDocument/2006/relationships/font" Target="fonts/Inter-regular.fntdata"/><Relationship Id="rId27" Type="http://schemas.openxmlformats.org/officeDocument/2006/relationships/font" Target="fonts/AfacadFlux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Inter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-boldItalic.fntdata"/><Relationship Id="rId30" Type="http://schemas.openxmlformats.org/officeDocument/2006/relationships/font" Target="fonts/Inter-italic.fntdata"/><Relationship Id="rId11" Type="http://schemas.openxmlformats.org/officeDocument/2006/relationships/slide" Target="slides/slide5.xml"/><Relationship Id="rId33" Type="http://schemas.openxmlformats.org/officeDocument/2006/relationships/font" Target="fonts/AfacadFluxSemiBold-bold.fntdata"/><Relationship Id="rId10" Type="http://schemas.openxmlformats.org/officeDocument/2006/relationships/slide" Target="slides/slide4.xml"/><Relationship Id="rId32" Type="http://schemas.openxmlformats.org/officeDocument/2006/relationships/font" Target="fonts/AfacadFluxSemiBold-regular.fntdata"/><Relationship Id="rId13" Type="http://schemas.openxmlformats.org/officeDocument/2006/relationships/slide" Target="slides/slide7.xml"/><Relationship Id="rId35" Type="http://schemas.openxmlformats.org/officeDocument/2006/relationships/font" Target="fonts/InterBlack-boldItalic.fntdata"/><Relationship Id="rId12" Type="http://schemas.openxmlformats.org/officeDocument/2006/relationships/slide" Target="slides/slide6.xml"/><Relationship Id="rId34" Type="http://schemas.openxmlformats.org/officeDocument/2006/relationships/font" Target="fonts/InterBlack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Figtree-bold.fntdata"/><Relationship Id="rId18" Type="http://schemas.openxmlformats.org/officeDocument/2006/relationships/font" Target="fonts/Figtree-regular.fntdata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68927fafb9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68927fafb9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368a2b8895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368a2b8895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368927fafb9_0_1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368927fafb9_0_1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68927fafb9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68927fafb9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68927fafb9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68927fafb9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368a2b88950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368a2b88950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68a2b8895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368a2b8895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68a2b8895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368a2b8895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368a2b88950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368a2b88950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368a2b88950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368a2b88950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368a2b88950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368a2b88950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3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228600" y="457200"/>
            <a:ext cx="8686800" cy="165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28600" y="2006175"/>
            <a:ext cx="4346700" cy="34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2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3" type="subTitle"/>
          </p:nvPr>
        </p:nvSpPr>
        <p:spPr>
          <a:xfrm>
            <a:off x="228600" y="4843625"/>
            <a:ext cx="6491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4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 rot="-5400000">
            <a:off x="7665000" y="3204727"/>
            <a:ext cx="2112000" cy="846000"/>
          </a:xfrm>
          <a:prstGeom prst="round2SameRect">
            <a:avLst>
              <a:gd fmla="val 45691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facad Flux"/>
              <a:ea typeface="Afacad Flux"/>
              <a:cs typeface="Afacad Flux"/>
              <a:sym typeface="Afacad Flux"/>
            </a:endParaRPr>
          </a:p>
        </p:txBody>
      </p:sp>
      <p:sp>
        <p:nvSpPr>
          <p:cNvPr id="16" name="Google Shape;16;p2"/>
          <p:cNvSpPr/>
          <p:nvPr/>
        </p:nvSpPr>
        <p:spPr>
          <a:xfrm rot="5400000">
            <a:off x="-633000" y="3204773"/>
            <a:ext cx="2112000" cy="846000"/>
          </a:xfrm>
          <a:prstGeom prst="round2SameRect">
            <a:avLst>
              <a:gd fmla="val 45691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facad Flux"/>
              <a:ea typeface="Afacad Flux"/>
              <a:cs typeface="Afacad Flux"/>
              <a:sym typeface="Afacad Flux"/>
            </a:endParaRPr>
          </a:p>
        </p:txBody>
      </p:sp>
      <p:sp>
        <p:nvSpPr>
          <p:cNvPr id="17" name="Google Shape;17;p2"/>
          <p:cNvSpPr/>
          <p:nvPr>
            <p:ph idx="5" type="pic"/>
          </p:nvPr>
        </p:nvSpPr>
        <p:spPr>
          <a:xfrm>
            <a:off x="976800" y="2569464"/>
            <a:ext cx="7190400" cy="2112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8" name="Google Shape;18;p2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" name="Google Shape;19;p2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 u="sng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4 cards">
  <p:cSld name="BLANK_1_1_1_1_1_1_1_1_1_1_1_1_1_1_1_2_1">
    <p:bg>
      <p:bgPr>
        <a:solidFill>
          <a:schemeClr val="dk2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"/>
          <p:cNvSpPr txBox="1"/>
          <p:nvPr>
            <p:ph idx="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1" name="Google Shape;191;p11"/>
          <p:cNvSpPr txBox="1"/>
          <p:nvPr>
            <p:ph type="title"/>
          </p:nvPr>
        </p:nvSpPr>
        <p:spPr>
          <a:xfrm>
            <a:off x="228600" y="457200"/>
            <a:ext cx="42966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92" name="Google Shape;192;p11"/>
          <p:cNvSpPr/>
          <p:nvPr>
            <p:ph idx="2" type="pic"/>
          </p:nvPr>
        </p:nvSpPr>
        <p:spPr>
          <a:xfrm>
            <a:off x="424725" y="2021200"/>
            <a:ext cx="673200" cy="673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11"/>
          <p:cNvSpPr txBox="1"/>
          <p:nvPr>
            <p:ph idx="3" type="subTitle"/>
          </p:nvPr>
        </p:nvSpPr>
        <p:spPr>
          <a:xfrm>
            <a:off x="22845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4" name="Google Shape;194;p11"/>
          <p:cNvSpPr txBox="1"/>
          <p:nvPr>
            <p:ph idx="4" type="subTitle"/>
          </p:nvPr>
        </p:nvSpPr>
        <p:spPr>
          <a:xfrm>
            <a:off x="22845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5" name="Google Shape;195;p11"/>
          <p:cNvSpPr txBox="1"/>
          <p:nvPr>
            <p:ph idx="5" type="body"/>
          </p:nvPr>
        </p:nvSpPr>
        <p:spPr>
          <a:xfrm>
            <a:off x="22845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6" name="Google Shape;196;p11"/>
          <p:cNvSpPr/>
          <p:nvPr>
            <p:ph idx="6" type="pic"/>
          </p:nvPr>
        </p:nvSpPr>
        <p:spPr>
          <a:xfrm>
            <a:off x="2620050" y="2021200"/>
            <a:ext cx="673200" cy="673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p11"/>
          <p:cNvSpPr txBox="1"/>
          <p:nvPr>
            <p:ph idx="7" type="subTitle"/>
          </p:nvPr>
        </p:nvSpPr>
        <p:spPr>
          <a:xfrm>
            <a:off x="242377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8" name="Google Shape;198;p11"/>
          <p:cNvSpPr txBox="1"/>
          <p:nvPr>
            <p:ph idx="8" type="subTitle"/>
          </p:nvPr>
        </p:nvSpPr>
        <p:spPr>
          <a:xfrm>
            <a:off x="242377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99" name="Google Shape;199;p11"/>
          <p:cNvSpPr txBox="1"/>
          <p:nvPr>
            <p:ph idx="9" type="body"/>
          </p:nvPr>
        </p:nvSpPr>
        <p:spPr>
          <a:xfrm>
            <a:off x="2423775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0" name="Google Shape;200;p11"/>
          <p:cNvSpPr/>
          <p:nvPr>
            <p:ph idx="13" type="pic"/>
          </p:nvPr>
        </p:nvSpPr>
        <p:spPr>
          <a:xfrm>
            <a:off x="4815375" y="2021200"/>
            <a:ext cx="673200" cy="673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1"/>
          <p:cNvSpPr txBox="1"/>
          <p:nvPr>
            <p:ph idx="14" type="subTitle"/>
          </p:nvPr>
        </p:nvSpPr>
        <p:spPr>
          <a:xfrm>
            <a:off x="461910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02" name="Google Shape;202;p11"/>
          <p:cNvSpPr txBox="1"/>
          <p:nvPr>
            <p:ph idx="15" type="subTitle"/>
          </p:nvPr>
        </p:nvSpPr>
        <p:spPr>
          <a:xfrm>
            <a:off x="461910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03" name="Google Shape;203;p11"/>
          <p:cNvSpPr txBox="1"/>
          <p:nvPr>
            <p:ph idx="16" type="body"/>
          </p:nvPr>
        </p:nvSpPr>
        <p:spPr>
          <a:xfrm>
            <a:off x="461910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4" name="Google Shape;204;p11"/>
          <p:cNvSpPr/>
          <p:nvPr>
            <p:ph idx="17" type="pic"/>
          </p:nvPr>
        </p:nvSpPr>
        <p:spPr>
          <a:xfrm>
            <a:off x="7010700" y="2021200"/>
            <a:ext cx="673200" cy="673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1"/>
          <p:cNvSpPr txBox="1"/>
          <p:nvPr>
            <p:ph idx="18" type="subTitle"/>
          </p:nvPr>
        </p:nvSpPr>
        <p:spPr>
          <a:xfrm>
            <a:off x="681442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06" name="Google Shape;206;p11"/>
          <p:cNvSpPr txBox="1"/>
          <p:nvPr>
            <p:ph idx="19" type="subTitle"/>
          </p:nvPr>
        </p:nvSpPr>
        <p:spPr>
          <a:xfrm>
            <a:off x="681442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07" name="Google Shape;207;p11"/>
          <p:cNvSpPr txBox="1"/>
          <p:nvPr>
            <p:ph idx="20" type="body"/>
          </p:nvPr>
        </p:nvSpPr>
        <p:spPr>
          <a:xfrm>
            <a:off x="6814425" y="3461064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8" name="Google Shape;208;p11"/>
          <p:cNvSpPr txBox="1"/>
          <p:nvPr>
            <p:ph idx="2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" name="Google Shape;209;p11"/>
          <p:cNvSpPr txBox="1"/>
          <p:nvPr>
            <p:ph idx="22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210" name="Google Shape;210;p11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1" name="Google Shape;211;p11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72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4 cards - ALT">
  <p:cSld name="BLANK_1_1_1_1_1_1_1_1_1_1_1_1_1_1_1_2_1_1">
    <p:bg>
      <p:bgPr>
        <a:solidFill>
          <a:schemeClr val="dk2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2"/>
          <p:cNvSpPr/>
          <p:nvPr>
            <p:ph idx="2" type="pic"/>
          </p:nvPr>
        </p:nvSpPr>
        <p:spPr>
          <a:xfrm>
            <a:off x="3907788" y="1988400"/>
            <a:ext cx="427500" cy="427500"/>
          </a:xfrm>
          <a:prstGeom prst="roundRect">
            <a:avLst>
              <a:gd fmla="val 2546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2"/>
          <p:cNvSpPr/>
          <p:nvPr>
            <p:ph idx="3" type="pic"/>
          </p:nvPr>
        </p:nvSpPr>
        <p:spPr>
          <a:xfrm>
            <a:off x="6099275" y="1988400"/>
            <a:ext cx="427500" cy="427500"/>
          </a:xfrm>
          <a:prstGeom prst="roundRect">
            <a:avLst>
              <a:gd fmla="val 25468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12"/>
          <p:cNvSpPr/>
          <p:nvPr>
            <p:ph idx="4" type="pic"/>
          </p:nvPr>
        </p:nvSpPr>
        <p:spPr>
          <a:xfrm>
            <a:off x="8290763" y="1988400"/>
            <a:ext cx="427500" cy="427500"/>
          </a:xfrm>
          <a:prstGeom prst="roundRect">
            <a:avLst>
              <a:gd fmla="val 2546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2"/>
          <p:cNvSpPr/>
          <p:nvPr>
            <p:ph idx="5" type="pic"/>
          </p:nvPr>
        </p:nvSpPr>
        <p:spPr>
          <a:xfrm>
            <a:off x="3399288" y="1988400"/>
            <a:ext cx="427500" cy="427500"/>
          </a:xfrm>
          <a:prstGeom prst="roundRect">
            <a:avLst>
              <a:gd fmla="val 2546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12"/>
          <p:cNvSpPr txBox="1"/>
          <p:nvPr>
            <p:ph idx="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8" name="Google Shape;218;p12"/>
          <p:cNvSpPr txBox="1"/>
          <p:nvPr>
            <p:ph idx="6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" name="Google Shape;219;p12"/>
          <p:cNvSpPr txBox="1"/>
          <p:nvPr>
            <p:ph type="title"/>
          </p:nvPr>
        </p:nvSpPr>
        <p:spPr>
          <a:xfrm>
            <a:off x="228600" y="457200"/>
            <a:ext cx="42966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20" name="Google Shape;220;p12"/>
          <p:cNvSpPr txBox="1"/>
          <p:nvPr>
            <p:ph idx="7" type="subTitle"/>
          </p:nvPr>
        </p:nvSpPr>
        <p:spPr>
          <a:xfrm>
            <a:off x="228450" y="1983900"/>
            <a:ext cx="1488000" cy="436500"/>
          </a:xfrm>
          <a:prstGeom prst="rect">
            <a:avLst/>
          </a:prstGeom>
        </p:spPr>
        <p:txBody>
          <a:bodyPr anchorCtr="0" anchor="t" bIns="182875" lIns="18287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9pPr>
          </a:lstStyle>
          <a:p/>
        </p:txBody>
      </p:sp>
      <p:sp>
        <p:nvSpPr>
          <p:cNvPr id="221" name="Google Shape;221;p12"/>
          <p:cNvSpPr txBox="1"/>
          <p:nvPr>
            <p:ph idx="8" type="body"/>
          </p:nvPr>
        </p:nvSpPr>
        <p:spPr>
          <a:xfrm>
            <a:off x="228450" y="2668644"/>
            <a:ext cx="2101200" cy="19392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2" name="Google Shape;222;p12"/>
          <p:cNvSpPr txBox="1"/>
          <p:nvPr>
            <p:ph idx="9" type="subTitle"/>
          </p:nvPr>
        </p:nvSpPr>
        <p:spPr>
          <a:xfrm>
            <a:off x="2423200" y="1983900"/>
            <a:ext cx="976200" cy="436500"/>
          </a:xfrm>
          <a:prstGeom prst="rect">
            <a:avLst/>
          </a:prstGeom>
        </p:spPr>
        <p:txBody>
          <a:bodyPr anchorCtr="0" anchor="t" bIns="182875" lIns="18287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9pPr>
          </a:lstStyle>
          <a:p/>
        </p:txBody>
      </p:sp>
      <p:sp>
        <p:nvSpPr>
          <p:cNvPr id="223" name="Google Shape;223;p12"/>
          <p:cNvSpPr txBox="1"/>
          <p:nvPr>
            <p:ph idx="13" type="body"/>
          </p:nvPr>
        </p:nvSpPr>
        <p:spPr>
          <a:xfrm>
            <a:off x="2423775" y="2668644"/>
            <a:ext cx="2101200" cy="19392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4" name="Google Shape;224;p12"/>
          <p:cNvSpPr txBox="1"/>
          <p:nvPr>
            <p:ph idx="14" type="subTitle"/>
          </p:nvPr>
        </p:nvSpPr>
        <p:spPr>
          <a:xfrm>
            <a:off x="4617950" y="1983900"/>
            <a:ext cx="1488000" cy="436500"/>
          </a:xfrm>
          <a:prstGeom prst="rect">
            <a:avLst/>
          </a:prstGeom>
        </p:spPr>
        <p:txBody>
          <a:bodyPr anchorCtr="0" anchor="t" bIns="182875" lIns="18287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9pPr>
          </a:lstStyle>
          <a:p/>
        </p:txBody>
      </p:sp>
      <p:sp>
        <p:nvSpPr>
          <p:cNvPr id="225" name="Google Shape;225;p12"/>
          <p:cNvSpPr txBox="1"/>
          <p:nvPr>
            <p:ph idx="15" type="body"/>
          </p:nvPr>
        </p:nvSpPr>
        <p:spPr>
          <a:xfrm>
            <a:off x="4619100" y="2668644"/>
            <a:ext cx="2101200" cy="19392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226" name="Google Shape;226;p12"/>
          <p:cNvSpPr txBox="1"/>
          <p:nvPr>
            <p:ph idx="16" type="subTitle"/>
          </p:nvPr>
        </p:nvSpPr>
        <p:spPr>
          <a:xfrm>
            <a:off x="6812125" y="1983900"/>
            <a:ext cx="1476300" cy="436500"/>
          </a:xfrm>
          <a:prstGeom prst="rect">
            <a:avLst/>
          </a:prstGeom>
        </p:spPr>
        <p:txBody>
          <a:bodyPr anchorCtr="0" anchor="t" bIns="182875" lIns="18287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9pPr>
          </a:lstStyle>
          <a:p/>
        </p:txBody>
      </p:sp>
      <p:sp>
        <p:nvSpPr>
          <p:cNvPr id="227" name="Google Shape;227;p12"/>
          <p:cNvSpPr txBox="1"/>
          <p:nvPr>
            <p:ph idx="17" type="body"/>
          </p:nvPr>
        </p:nvSpPr>
        <p:spPr>
          <a:xfrm>
            <a:off x="6814225" y="2668650"/>
            <a:ext cx="2101200" cy="20154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8" name="Google Shape;228;p12"/>
          <p:cNvSpPr/>
          <p:nvPr>
            <p:ph idx="18" type="pic"/>
          </p:nvPr>
        </p:nvSpPr>
        <p:spPr>
          <a:xfrm>
            <a:off x="1716300" y="1988400"/>
            <a:ext cx="427500" cy="427500"/>
          </a:xfrm>
          <a:prstGeom prst="roundRect">
            <a:avLst>
              <a:gd fmla="val 2546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2"/>
          <p:cNvSpPr/>
          <p:nvPr/>
        </p:nvSpPr>
        <p:spPr>
          <a:xfrm rot="10800000">
            <a:off x="8637300" y="457200"/>
            <a:ext cx="278100" cy="27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30" name="Google Shape;230;p12"/>
          <p:cNvGrpSpPr/>
          <p:nvPr/>
        </p:nvGrpSpPr>
        <p:grpSpPr>
          <a:xfrm rot="10800000">
            <a:off x="8694334" y="513115"/>
            <a:ext cx="163248" cy="163248"/>
            <a:chOff x="6251786" y="659047"/>
            <a:chExt cx="250842" cy="250842"/>
          </a:xfrm>
        </p:grpSpPr>
        <p:sp>
          <p:nvSpPr>
            <p:cNvPr id="231" name="Google Shape;231;p12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33" name="Google Shape;233;p12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34" name="Google Shape;234;p12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5" name="Google Shape;235;p12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Three storyboards ALT 2">
  <p:cSld name="BLANK_1_1_1_1_1_1_1_1_1_1_1_1_1_1_1_1_1_1">
    <p:bg>
      <p:bgPr>
        <a:solidFill>
          <a:schemeClr val="dk2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3"/>
          <p:cNvSpPr/>
          <p:nvPr>
            <p:ph idx="2" type="pic"/>
          </p:nvPr>
        </p:nvSpPr>
        <p:spPr>
          <a:xfrm>
            <a:off x="2423700" y="457200"/>
            <a:ext cx="2101200" cy="4226400"/>
          </a:xfrm>
          <a:prstGeom prst="round2DiagRect">
            <a:avLst>
              <a:gd fmla="val 16667" name="adj1"/>
              <a:gd fmla="val 4331" name="adj2"/>
            </a:avLst>
          </a:prstGeom>
          <a:noFill/>
          <a:ln>
            <a:noFill/>
          </a:ln>
        </p:spPr>
      </p:sp>
      <p:sp>
        <p:nvSpPr>
          <p:cNvPr id="238" name="Google Shape;238;p13"/>
          <p:cNvSpPr txBox="1"/>
          <p:nvPr>
            <p:ph idx="1" type="body"/>
          </p:nvPr>
        </p:nvSpPr>
        <p:spPr>
          <a:xfrm>
            <a:off x="2423700" y="3632000"/>
            <a:ext cx="2101200" cy="8037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9" name="Google Shape;239;p13"/>
          <p:cNvSpPr txBox="1"/>
          <p:nvPr>
            <p:ph idx="3" type="subTitle"/>
          </p:nvPr>
        </p:nvSpPr>
        <p:spPr>
          <a:xfrm>
            <a:off x="2621850" y="707500"/>
            <a:ext cx="1722000" cy="4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0" name="Google Shape;240;p13"/>
          <p:cNvSpPr txBox="1"/>
          <p:nvPr>
            <p:ph type="title"/>
          </p:nvPr>
        </p:nvSpPr>
        <p:spPr>
          <a:xfrm>
            <a:off x="228600" y="457200"/>
            <a:ext cx="21012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41" name="Google Shape;241;p13"/>
          <p:cNvSpPr/>
          <p:nvPr>
            <p:ph idx="4" type="pic"/>
          </p:nvPr>
        </p:nvSpPr>
        <p:spPr>
          <a:xfrm>
            <a:off x="4618800" y="457200"/>
            <a:ext cx="2101200" cy="4226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242" name="Google Shape;242;p13"/>
          <p:cNvSpPr txBox="1"/>
          <p:nvPr>
            <p:ph idx="5" type="body"/>
          </p:nvPr>
        </p:nvSpPr>
        <p:spPr>
          <a:xfrm>
            <a:off x="4618800" y="3632000"/>
            <a:ext cx="2101200" cy="8037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3" name="Google Shape;243;p13"/>
          <p:cNvSpPr txBox="1"/>
          <p:nvPr>
            <p:ph idx="6" type="subTitle"/>
          </p:nvPr>
        </p:nvSpPr>
        <p:spPr>
          <a:xfrm>
            <a:off x="4816950" y="707500"/>
            <a:ext cx="1722000" cy="4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4" name="Google Shape;244;p13"/>
          <p:cNvSpPr/>
          <p:nvPr>
            <p:ph idx="7" type="pic"/>
          </p:nvPr>
        </p:nvSpPr>
        <p:spPr>
          <a:xfrm>
            <a:off x="6813900" y="457200"/>
            <a:ext cx="2101200" cy="4226400"/>
          </a:xfrm>
          <a:prstGeom prst="round2DiagRect">
            <a:avLst>
              <a:gd fmla="val 4790" name="adj1"/>
              <a:gd fmla="val 16652" name="adj2"/>
            </a:avLst>
          </a:prstGeom>
          <a:noFill/>
          <a:ln>
            <a:noFill/>
          </a:ln>
        </p:spPr>
      </p:sp>
      <p:sp>
        <p:nvSpPr>
          <p:cNvPr id="245" name="Google Shape;245;p13"/>
          <p:cNvSpPr txBox="1"/>
          <p:nvPr>
            <p:ph idx="8" type="body"/>
          </p:nvPr>
        </p:nvSpPr>
        <p:spPr>
          <a:xfrm>
            <a:off x="6813900" y="3632000"/>
            <a:ext cx="2101200" cy="8037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6" name="Google Shape;246;p13"/>
          <p:cNvSpPr txBox="1"/>
          <p:nvPr>
            <p:ph idx="9" type="subTitle"/>
          </p:nvPr>
        </p:nvSpPr>
        <p:spPr>
          <a:xfrm>
            <a:off x="7012050" y="707500"/>
            <a:ext cx="1722000" cy="4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47" name="Google Shape;247;p13"/>
          <p:cNvSpPr txBox="1"/>
          <p:nvPr>
            <p:ph idx="13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8" name="Google Shape;248;p13"/>
          <p:cNvSpPr txBox="1"/>
          <p:nvPr>
            <p:ph idx="14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9" name="Google Shape;249;p13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0" name="Google Shape;250;p13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BLANK_1_1_1_1_1_1_1_1_1_1_1_1_1_1_1_1_1_1_3">
    <p:bg>
      <p:bgPr>
        <a:solidFill>
          <a:schemeClr val="dk2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4"/>
          <p:cNvSpPr txBox="1"/>
          <p:nvPr>
            <p:ph type="title"/>
          </p:nvPr>
        </p:nvSpPr>
        <p:spPr>
          <a:xfrm>
            <a:off x="228600" y="457200"/>
            <a:ext cx="86868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53" name="Google Shape;253;p14"/>
          <p:cNvSpPr txBox="1"/>
          <p:nvPr>
            <p:ph idx="1" type="body"/>
          </p:nvPr>
        </p:nvSpPr>
        <p:spPr>
          <a:xfrm>
            <a:off x="2423700" y="3866575"/>
            <a:ext cx="3364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" name="Google Shape;254;p14"/>
          <p:cNvSpPr txBox="1"/>
          <p:nvPr>
            <p:ph idx="2" type="body"/>
          </p:nvPr>
        </p:nvSpPr>
        <p:spPr>
          <a:xfrm>
            <a:off x="6080700" y="3866586"/>
            <a:ext cx="2834700" cy="7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5" name="Google Shape;255;p14"/>
          <p:cNvSpPr txBox="1"/>
          <p:nvPr>
            <p:ph idx="3" type="subTitle"/>
          </p:nvPr>
        </p:nvSpPr>
        <p:spPr>
          <a:xfrm>
            <a:off x="228600" y="3866586"/>
            <a:ext cx="2101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256" name="Google Shape;256;p14"/>
          <p:cNvSpPr txBox="1"/>
          <p:nvPr>
            <p:ph idx="4" type="body"/>
          </p:nvPr>
        </p:nvSpPr>
        <p:spPr>
          <a:xfrm>
            <a:off x="2423700" y="2870775"/>
            <a:ext cx="3364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" name="Google Shape;257;p14"/>
          <p:cNvSpPr txBox="1"/>
          <p:nvPr>
            <p:ph idx="5" type="body"/>
          </p:nvPr>
        </p:nvSpPr>
        <p:spPr>
          <a:xfrm>
            <a:off x="6080700" y="2870773"/>
            <a:ext cx="2834700" cy="7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58" name="Google Shape;258;p14"/>
          <p:cNvSpPr txBox="1"/>
          <p:nvPr>
            <p:ph idx="6" type="subTitle"/>
          </p:nvPr>
        </p:nvSpPr>
        <p:spPr>
          <a:xfrm>
            <a:off x="228600" y="2870773"/>
            <a:ext cx="2101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259" name="Google Shape;259;p14"/>
          <p:cNvSpPr txBox="1"/>
          <p:nvPr>
            <p:ph idx="7" type="body"/>
          </p:nvPr>
        </p:nvSpPr>
        <p:spPr>
          <a:xfrm>
            <a:off x="2423700" y="1864324"/>
            <a:ext cx="3364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" name="Google Shape;260;p14"/>
          <p:cNvSpPr txBox="1"/>
          <p:nvPr>
            <p:ph idx="8" type="body"/>
          </p:nvPr>
        </p:nvSpPr>
        <p:spPr>
          <a:xfrm>
            <a:off x="6080700" y="1864336"/>
            <a:ext cx="2834700" cy="7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1" name="Google Shape;261;p14"/>
          <p:cNvSpPr txBox="1"/>
          <p:nvPr>
            <p:ph idx="9" type="subTitle"/>
          </p:nvPr>
        </p:nvSpPr>
        <p:spPr>
          <a:xfrm>
            <a:off x="228600" y="1864336"/>
            <a:ext cx="2101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262" name="Google Shape;262;p14"/>
          <p:cNvSpPr txBox="1"/>
          <p:nvPr>
            <p:ph idx="13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" name="Google Shape;263;p14"/>
          <p:cNvSpPr txBox="1"/>
          <p:nvPr>
            <p:ph idx="14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" name="Google Shape;264;p14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5" name="Google Shape;265;p14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BLANK_4">
    <p:bg>
      <p:bgPr>
        <a:solidFill>
          <a:schemeClr val="lt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5"/>
          <p:cNvSpPr/>
          <p:nvPr>
            <p:ph idx="2" type="pic"/>
          </p:nvPr>
        </p:nvSpPr>
        <p:spPr>
          <a:xfrm>
            <a:off x="228525" y="3337900"/>
            <a:ext cx="4296600" cy="1574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8" name="Google Shape;268;p15"/>
          <p:cNvSpPr txBox="1"/>
          <p:nvPr>
            <p:ph type="title"/>
          </p:nvPr>
        </p:nvSpPr>
        <p:spPr>
          <a:xfrm>
            <a:off x="228600" y="457200"/>
            <a:ext cx="4296600" cy="17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69" name="Google Shape;269;p15"/>
          <p:cNvSpPr/>
          <p:nvPr/>
        </p:nvSpPr>
        <p:spPr>
          <a:xfrm>
            <a:off x="4665600" y="3337800"/>
            <a:ext cx="4296600" cy="1574400"/>
          </a:xfrm>
          <a:prstGeom prst="roundRect">
            <a:avLst>
              <a:gd fmla="val 2276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0" name="Google Shape;270;p15"/>
          <p:cNvSpPr/>
          <p:nvPr>
            <p:ph idx="3" type="pic"/>
          </p:nvPr>
        </p:nvSpPr>
        <p:spPr>
          <a:xfrm>
            <a:off x="4788749" y="3489346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271" name="Google Shape;271;p15"/>
          <p:cNvSpPr txBox="1"/>
          <p:nvPr>
            <p:ph idx="1" type="subTitle"/>
          </p:nvPr>
        </p:nvSpPr>
        <p:spPr>
          <a:xfrm>
            <a:off x="5725725" y="3489356"/>
            <a:ext cx="2593800" cy="7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2" name="Google Shape;272;p15"/>
          <p:cNvSpPr txBox="1"/>
          <p:nvPr>
            <p:ph idx="4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3" name="Google Shape;273;p15"/>
          <p:cNvSpPr txBox="1"/>
          <p:nvPr>
            <p:ph idx="5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4" name="Google Shape;274;p15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5" name="Google Shape;275;p15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CUSTOM_4">
    <p:bg>
      <p:bgPr>
        <a:solidFill>
          <a:schemeClr val="dk2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6"/>
          <p:cNvSpPr/>
          <p:nvPr>
            <p:ph idx="2" type="pic"/>
          </p:nvPr>
        </p:nvSpPr>
        <p:spPr>
          <a:xfrm>
            <a:off x="6847700" y="457200"/>
            <a:ext cx="2075700" cy="2003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78" name="Google Shape;278;p16"/>
          <p:cNvSpPr/>
          <p:nvPr>
            <p:ph idx="3" type="pic"/>
          </p:nvPr>
        </p:nvSpPr>
        <p:spPr>
          <a:xfrm>
            <a:off x="4619775" y="2651760"/>
            <a:ext cx="2075700" cy="2024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79" name="Google Shape;279;p16"/>
          <p:cNvSpPr txBox="1"/>
          <p:nvPr>
            <p:ph idx="1" type="subTitle"/>
          </p:nvPr>
        </p:nvSpPr>
        <p:spPr>
          <a:xfrm>
            <a:off x="228600" y="458200"/>
            <a:ext cx="4296300" cy="45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facad Flux SemiBold"/>
              <a:buNone/>
              <a:defRPr sz="180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16"/>
          <p:cNvSpPr txBox="1"/>
          <p:nvPr>
            <p:ph type="title"/>
          </p:nvPr>
        </p:nvSpPr>
        <p:spPr>
          <a:xfrm>
            <a:off x="228600" y="1478100"/>
            <a:ext cx="4296300" cy="219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facad Flux"/>
              <a:buNone/>
              <a:defRPr sz="4400">
                <a:solidFill>
                  <a:schemeClr val="lt2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1" name="Google Shape;281;p16"/>
          <p:cNvSpPr txBox="1"/>
          <p:nvPr>
            <p:ph idx="4" type="subTitle"/>
          </p:nvPr>
        </p:nvSpPr>
        <p:spPr>
          <a:xfrm>
            <a:off x="4618950" y="1625800"/>
            <a:ext cx="2092800" cy="875700"/>
          </a:xfrm>
          <a:prstGeom prst="rect">
            <a:avLst/>
          </a:prstGeom>
        </p:spPr>
        <p:txBody>
          <a:bodyPr anchorCtr="0" anchor="b" bIns="182875" lIns="18287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2" name="Google Shape;282;p16"/>
          <p:cNvSpPr txBox="1"/>
          <p:nvPr>
            <p:ph idx="5" type="subTitle"/>
          </p:nvPr>
        </p:nvSpPr>
        <p:spPr>
          <a:xfrm>
            <a:off x="6840713" y="3803800"/>
            <a:ext cx="2073600" cy="875700"/>
          </a:xfrm>
          <a:prstGeom prst="rect">
            <a:avLst/>
          </a:prstGeom>
        </p:spPr>
        <p:txBody>
          <a:bodyPr anchorCtr="0" anchor="b" bIns="18287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3" name="Google Shape;283;p16"/>
          <p:cNvSpPr txBox="1"/>
          <p:nvPr>
            <p:ph idx="6" type="subTitle"/>
          </p:nvPr>
        </p:nvSpPr>
        <p:spPr>
          <a:xfrm>
            <a:off x="4620813" y="3803800"/>
            <a:ext cx="2073600" cy="875700"/>
          </a:xfrm>
          <a:prstGeom prst="rect">
            <a:avLst/>
          </a:prstGeom>
        </p:spPr>
        <p:txBody>
          <a:bodyPr anchorCtr="0" anchor="b" bIns="18287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 sz="18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16"/>
          <p:cNvSpPr txBox="1"/>
          <p:nvPr>
            <p:ph idx="7" type="subTitle"/>
          </p:nvPr>
        </p:nvSpPr>
        <p:spPr>
          <a:xfrm>
            <a:off x="6848750" y="1632850"/>
            <a:ext cx="2073600" cy="875700"/>
          </a:xfrm>
          <a:prstGeom prst="rect">
            <a:avLst/>
          </a:prstGeom>
        </p:spPr>
        <p:txBody>
          <a:bodyPr anchorCtr="0" anchor="b" bIns="18287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 sz="18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5" name="Google Shape;285;p16"/>
          <p:cNvSpPr txBox="1"/>
          <p:nvPr>
            <p:ph idx="8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6" name="Google Shape;286;p16"/>
          <p:cNvSpPr txBox="1"/>
          <p:nvPr>
            <p:ph idx="9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7" name="Google Shape;287;p16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8" name="Google Shape;288;p16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CUSTOM_3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7"/>
          <p:cNvSpPr txBox="1"/>
          <p:nvPr>
            <p:ph type="title"/>
          </p:nvPr>
        </p:nvSpPr>
        <p:spPr>
          <a:xfrm>
            <a:off x="228600" y="457200"/>
            <a:ext cx="28347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91" name="Google Shape;291;p17"/>
          <p:cNvSpPr/>
          <p:nvPr>
            <p:ph idx="2" type="pic"/>
          </p:nvPr>
        </p:nvSpPr>
        <p:spPr>
          <a:xfrm>
            <a:off x="4618950" y="2127025"/>
            <a:ext cx="2095500" cy="2556600"/>
          </a:xfrm>
          <a:prstGeom prst="round2DiagRect">
            <a:avLst>
              <a:gd fmla="val 6123" name="adj1"/>
              <a:gd fmla="val 17325" name="adj2"/>
            </a:avLst>
          </a:prstGeom>
          <a:noFill/>
          <a:ln>
            <a:noFill/>
          </a:ln>
        </p:spPr>
      </p:sp>
      <p:sp>
        <p:nvSpPr>
          <p:cNvPr id="292" name="Google Shape;292;p17"/>
          <p:cNvSpPr txBox="1"/>
          <p:nvPr>
            <p:ph idx="1" type="subTitle"/>
          </p:nvPr>
        </p:nvSpPr>
        <p:spPr>
          <a:xfrm>
            <a:off x="416800" y="2248625"/>
            <a:ext cx="17190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93" name="Google Shape;293;p17"/>
          <p:cNvSpPr txBox="1"/>
          <p:nvPr>
            <p:ph idx="3" type="subTitle"/>
          </p:nvPr>
        </p:nvSpPr>
        <p:spPr>
          <a:xfrm>
            <a:off x="2612000" y="2248622"/>
            <a:ext cx="17190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94" name="Google Shape;294;p17"/>
          <p:cNvSpPr txBox="1"/>
          <p:nvPr>
            <p:ph idx="4" type="subTitle"/>
          </p:nvPr>
        </p:nvSpPr>
        <p:spPr>
          <a:xfrm>
            <a:off x="7002400" y="2248622"/>
            <a:ext cx="17190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95" name="Google Shape;295;p17"/>
          <p:cNvSpPr txBox="1"/>
          <p:nvPr>
            <p:ph idx="5" type="subTitle"/>
          </p:nvPr>
        </p:nvSpPr>
        <p:spPr>
          <a:xfrm>
            <a:off x="292150" y="1448425"/>
            <a:ext cx="442500" cy="28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96" name="Google Shape;296;p17"/>
          <p:cNvSpPr txBox="1"/>
          <p:nvPr>
            <p:ph idx="6" type="subTitle"/>
          </p:nvPr>
        </p:nvSpPr>
        <p:spPr>
          <a:xfrm>
            <a:off x="2496825" y="1448413"/>
            <a:ext cx="442500" cy="28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97" name="Google Shape;297;p17"/>
          <p:cNvSpPr txBox="1"/>
          <p:nvPr>
            <p:ph idx="7" type="subTitle"/>
          </p:nvPr>
        </p:nvSpPr>
        <p:spPr>
          <a:xfrm>
            <a:off x="4701500" y="1448413"/>
            <a:ext cx="442500" cy="28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98" name="Google Shape;298;p17"/>
          <p:cNvSpPr txBox="1"/>
          <p:nvPr>
            <p:ph idx="8" type="subTitle"/>
          </p:nvPr>
        </p:nvSpPr>
        <p:spPr>
          <a:xfrm>
            <a:off x="6879000" y="1448363"/>
            <a:ext cx="442500" cy="28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99" name="Google Shape;299;p17"/>
          <p:cNvSpPr txBox="1"/>
          <p:nvPr>
            <p:ph idx="9" type="subTitle"/>
          </p:nvPr>
        </p:nvSpPr>
        <p:spPr>
          <a:xfrm>
            <a:off x="4807200" y="2248622"/>
            <a:ext cx="17190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facad Flux SemiBold"/>
              <a:buNone/>
              <a:defRPr sz="1800">
                <a:solidFill>
                  <a:schemeClr val="accent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00" name="Google Shape;300;p17"/>
          <p:cNvSpPr txBox="1"/>
          <p:nvPr>
            <p:ph idx="13" type="body"/>
          </p:nvPr>
        </p:nvSpPr>
        <p:spPr>
          <a:xfrm>
            <a:off x="416800" y="2596875"/>
            <a:ext cx="1719000" cy="59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1" name="Google Shape;301;p17"/>
          <p:cNvSpPr txBox="1"/>
          <p:nvPr>
            <p:ph idx="14" type="body"/>
          </p:nvPr>
        </p:nvSpPr>
        <p:spPr>
          <a:xfrm>
            <a:off x="2612000" y="2596875"/>
            <a:ext cx="1719000" cy="59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2" name="Google Shape;302;p17"/>
          <p:cNvSpPr txBox="1"/>
          <p:nvPr>
            <p:ph idx="15" type="body"/>
          </p:nvPr>
        </p:nvSpPr>
        <p:spPr>
          <a:xfrm>
            <a:off x="4807200" y="2723100"/>
            <a:ext cx="1719000" cy="147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3" name="Google Shape;303;p17"/>
          <p:cNvSpPr txBox="1"/>
          <p:nvPr>
            <p:ph idx="16" type="body"/>
          </p:nvPr>
        </p:nvSpPr>
        <p:spPr>
          <a:xfrm>
            <a:off x="7002404" y="2535463"/>
            <a:ext cx="1719000" cy="59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4" name="Google Shape;304;p17"/>
          <p:cNvSpPr txBox="1"/>
          <p:nvPr>
            <p:ph idx="17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05" name="Google Shape;305;p17"/>
          <p:cNvSpPr txBox="1"/>
          <p:nvPr>
            <p:ph idx="18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06" name="Google Shape;306;p17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7" name="Google Shape;307;p17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owth">
  <p:cSld name="CUSTOM_5">
    <p:bg>
      <p:bgPr>
        <a:solidFill>
          <a:schemeClr val="dk2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"/>
          <p:cNvSpPr txBox="1"/>
          <p:nvPr>
            <p:ph type="title"/>
          </p:nvPr>
        </p:nvSpPr>
        <p:spPr>
          <a:xfrm>
            <a:off x="228600" y="457200"/>
            <a:ext cx="86868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10" name="Google Shape;310;p18"/>
          <p:cNvSpPr txBox="1"/>
          <p:nvPr>
            <p:ph idx="1" type="subTitle"/>
          </p:nvPr>
        </p:nvSpPr>
        <p:spPr>
          <a:xfrm>
            <a:off x="228600" y="2351075"/>
            <a:ext cx="7980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11" name="Google Shape;311;p18"/>
          <p:cNvSpPr txBox="1"/>
          <p:nvPr>
            <p:ph idx="2" type="subTitle"/>
          </p:nvPr>
        </p:nvSpPr>
        <p:spPr>
          <a:xfrm>
            <a:off x="2423700" y="1604175"/>
            <a:ext cx="7980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12" name="Google Shape;312;p18"/>
          <p:cNvSpPr txBox="1"/>
          <p:nvPr>
            <p:ph idx="3" type="subTitle"/>
          </p:nvPr>
        </p:nvSpPr>
        <p:spPr>
          <a:xfrm>
            <a:off x="4618875" y="930975"/>
            <a:ext cx="7980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13" name="Google Shape;313;p18"/>
          <p:cNvSpPr txBox="1"/>
          <p:nvPr>
            <p:ph idx="4" type="subTitle"/>
          </p:nvPr>
        </p:nvSpPr>
        <p:spPr>
          <a:xfrm>
            <a:off x="6969925" y="602650"/>
            <a:ext cx="7980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14" name="Google Shape;314;p18"/>
          <p:cNvSpPr txBox="1"/>
          <p:nvPr>
            <p:ph idx="5" type="subTitle"/>
          </p:nvPr>
        </p:nvSpPr>
        <p:spPr>
          <a:xfrm>
            <a:off x="228600" y="3031713"/>
            <a:ext cx="1519200" cy="17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5" name="Google Shape;315;p18"/>
          <p:cNvSpPr txBox="1"/>
          <p:nvPr>
            <p:ph idx="6" type="subTitle"/>
          </p:nvPr>
        </p:nvSpPr>
        <p:spPr>
          <a:xfrm>
            <a:off x="2423700" y="2277363"/>
            <a:ext cx="1519200" cy="17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6" name="Google Shape;316;p18"/>
          <p:cNvSpPr txBox="1"/>
          <p:nvPr>
            <p:ph idx="7" type="subTitle"/>
          </p:nvPr>
        </p:nvSpPr>
        <p:spPr>
          <a:xfrm>
            <a:off x="4618950" y="1604163"/>
            <a:ext cx="1519200" cy="17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7" name="Google Shape;317;p18"/>
          <p:cNvSpPr txBox="1"/>
          <p:nvPr>
            <p:ph idx="8" type="subTitle"/>
          </p:nvPr>
        </p:nvSpPr>
        <p:spPr>
          <a:xfrm>
            <a:off x="6969925" y="1303838"/>
            <a:ext cx="1519200" cy="17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318" name="Google Shape;318;p18"/>
          <p:cNvSpPr/>
          <p:nvPr>
            <p:ph idx="9" type="pic"/>
          </p:nvPr>
        </p:nvSpPr>
        <p:spPr>
          <a:xfrm>
            <a:off x="6814050" y="2222500"/>
            <a:ext cx="2101200" cy="2190600"/>
          </a:xfrm>
          <a:prstGeom prst="roundRect">
            <a:avLst>
              <a:gd fmla="val 10856" name="adj"/>
            </a:avLst>
          </a:prstGeom>
          <a:noFill/>
          <a:ln>
            <a:noFill/>
          </a:ln>
        </p:spPr>
      </p:sp>
      <p:sp>
        <p:nvSpPr>
          <p:cNvPr id="319" name="Google Shape;319;p18"/>
          <p:cNvSpPr txBox="1"/>
          <p:nvPr>
            <p:ph idx="13" type="subTitle"/>
          </p:nvPr>
        </p:nvSpPr>
        <p:spPr>
          <a:xfrm>
            <a:off x="254625" y="4540875"/>
            <a:ext cx="8742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18"/>
          <p:cNvSpPr txBox="1"/>
          <p:nvPr>
            <p:ph idx="14" type="subTitle"/>
          </p:nvPr>
        </p:nvSpPr>
        <p:spPr>
          <a:xfrm>
            <a:off x="2423700" y="4540875"/>
            <a:ext cx="9105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18"/>
          <p:cNvSpPr txBox="1"/>
          <p:nvPr>
            <p:ph idx="15" type="subTitle"/>
          </p:nvPr>
        </p:nvSpPr>
        <p:spPr>
          <a:xfrm>
            <a:off x="4618950" y="4540875"/>
            <a:ext cx="8742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18"/>
          <p:cNvSpPr txBox="1"/>
          <p:nvPr>
            <p:ph idx="16" type="subTitle"/>
          </p:nvPr>
        </p:nvSpPr>
        <p:spPr>
          <a:xfrm>
            <a:off x="6814050" y="4540875"/>
            <a:ext cx="8742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18"/>
          <p:cNvSpPr txBox="1"/>
          <p:nvPr>
            <p:ph idx="17" type="body"/>
          </p:nvPr>
        </p:nvSpPr>
        <p:spPr>
          <a:xfrm>
            <a:off x="345600" y="3503675"/>
            <a:ext cx="1857000" cy="7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4" name="Google Shape;324;p18"/>
          <p:cNvSpPr txBox="1"/>
          <p:nvPr>
            <p:ph idx="18" type="body"/>
          </p:nvPr>
        </p:nvSpPr>
        <p:spPr>
          <a:xfrm>
            <a:off x="2545800" y="3503675"/>
            <a:ext cx="1857000" cy="7521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5" name="Google Shape;325;p18"/>
          <p:cNvSpPr txBox="1"/>
          <p:nvPr>
            <p:ph idx="19" type="body"/>
          </p:nvPr>
        </p:nvSpPr>
        <p:spPr>
          <a:xfrm>
            <a:off x="4740975" y="3503675"/>
            <a:ext cx="1857000" cy="7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6" name="Google Shape;326;p18"/>
          <p:cNvSpPr txBox="1"/>
          <p:nvPr>
            <p:ph idx="20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7" name="Google Shape;327;p18"/>
          <p:cNvSpPr txBox="1"/>
          <p:nvPr>
            <p:ph idx="21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8" name="Google Shape;328;p18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 ALT 1">
  <p:cSld name="CUSTOM_6">
    <p:bg>
      <p:bgPr>
        <a:solidFill>
          <a:schemeClr val="lt2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9"/>
          <p:cNvSpPr txBox="1"/>
          <p:nvPr>
            <p:ph type="title"/>
          </p:nvPr>
        </p:nvSpPr>
        <p:spPr>
          <a:xfrm>
            <a:off x="228600" y="457200"/>
            <a:ext cx="42966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32" name="Google Shape;332;p19"/>
          <p:cNvSpPr txBox="1"/>
          <p:nvPr>
            <p:ph idx="1" type="subTitle"/>
          </p:nvPr>
        </p:nvSpPr>
        <p:spPr>
          <a:xfrm>
            <a:off x="471750" y="2260200"/>
            <a:ext cx="1714500" cy="28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33" name="Google Shape;333;p19"/>
          <p:cNvSpPr txBox="1"/>
          <p:nvPr>
            <p:ph idx="2" type="subTitle"/>
          </p:nvPr>
        </p:nvSpPr>
        <p:spPr>
          <a:xfrm>
            <a:off x="2617350" y="2260200"/>
            <a:ext cx="1714500" cy="28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34" name="Google Shape;334;p19"/>
          <p:cNvSpPr txBox="1"/>
          <p:nvPr>
            <p:ph idx="3" type="subTitle"/>
          </p:nvPr>
        </p:nvSpPr>
        <p:spPr>
          <a:xfrm>
            <a:off x="4812300" y="2260200"/>
            <a:ext cx="1714500" cy="28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35" name="Google Shape;335;p19"/>
          <p:cNvSpPr txBox="1"/>
          <p:nvPr>
            <p:ph idx="4" type="subTitle"/>
          </p:nvPr>
        </p:nvSpPr>
        <p:spPr>
          <a:xfrm>
            <a:off x="7005300" y="2260200"/>
            <a:ext cx="1714500" cy="28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36" name="Google Shape;336;p19"/>
          <p:cNvSpPr txBox="1"/>
          <p:nvPr>
            <p:ph idx="5" type="body"/>
          </p:nvPr>
        </p:nvSpPr>
        <p:spPr>
          <a:xfrm>
            <a:off x="228525" y="2894650"/>
            <a:ext cx="2101200" cy="137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37" name="Google Shape;337;p19"/>
          <p:cNvSpPr txBox="1"/>
          <p:nvPr>
            <p:ph idx="6" type="body"/>
          </p:nvPr>
        </p:nvSpPr>
        <p:spPr>
          <a:xfrm>
            <a:off x="2423850" y="2894650"/>
            <a:ext cx="2101200" cy="137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38" name="Google Shape;338;p19"/>
          <p:cNvSpPr txBox="1"/>
          <p:nvPr>
            <p:ph idx="7" type="body"/>
          </p:nvPr>
        </p:nvSpPr>
        <p:spPr>
          <a:xfrm>
            <a:off x="4619175" y="2894650"/>
            <a:ext cx="2101200" cy="137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39" name="Google Shape;339;p19"/>
          <p:cNvSpPr txBox="1"/>
          <p:nvPr>
            <p:ph idx="8" type="body"/>
          </p:nvPr>
        </p:nvSpPr>
        <p:spPr>
          <a:xfrm>
            <a:off x="6875100" y="2894650"/>
            <a:ext cx="2101200" cy="137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40" name="Google Shape;340;p19"/>
          <p:cNvSpPr txBox="1"/>
          <p:nvPr>
            <p:ph idx="9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41" name="Google Shape;341;p19"/>
          <p:cNvSpPr txBox="1"/>
          <p:nvPr>
            <p:ph idx="13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42" name="Google Shape;342;p19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3" name="Google Shape;343;p19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ic charts layout">
  <p:cSld name="CUSTOM_7">
    <p:bg>
      <p:bgPr>
        <a:solidFill>
          <a:schemeClr val="lt2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0"/>
          <p:cNvSpPr txBox="1"/>
          <p:nvPr>
            <p:ph type="title"/>
          </p:nvPr>
        </p:nvSpPr>
        <p:spPr>
          <a:xfrm>
            <a:off x="228600" y="457200"/>
            <a:ext cx="42966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46" name="Google Shape;346;p20"/>
          <p:cNvSpPr txBox="1"/>
          <p:nvPr>
            <p:ph idx="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47" name="Google Shape;347;p20"/>
          <p:cNvSpPr txBox="1"/>
          <p:nvPr>
            <p:ph idx="2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48" name="Google Shape;348;p20"/>
          <p:cNvSpPr txBox="1"/>
          <p:nvPr>
            <p:ph idx="3" type="body"/>
          </p:nvPr>
        </p:nvSpPr>
        <p:spPr>
          <a:xfrm>
            <a:off x="246150" y="1070200"/>
            <a:ext cx="2177700" cy="1869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9" name="Google Shape;349;p20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0" name="Google Shape;350;p20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details">
  <p:cSld name="BLANK_1_2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228600" y="457200"/>
            <a:ext cx="42966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2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24" name="Google Shape;24;p3"/>
          <p:cNvSpPr/>
          <p:nvPr>
            <p:ph idx="3" type="pic"/>
          </p:nvPr>
        </p:nvSpPr>
        <p:spPr>
          <a:xfrm>
            <a:off x="6813900" y="1895400"/>
            <a:ext cx="2101500" cy="2788200"/>
          </a:xfrm>
          <a:prstGeom prst="roundRect">
            <a:avLst>
              <a:gd fmla="val 10417" name="adj"/>
            </a:avLst>
          </a:prstGeom>
          <a:noFill/>
          <a:ln>
            <a:noFill/>
          </a:ln>
        </p:spPr>
      </p:sp>
      <p:sp>
        <p:nvSpPr>
          <p:cNvPr id="25" name="Google Shape;25;p3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" name="Google Shape;26;p3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" name="Google Shape;27;p3"/>
          <p:cNvSpPr txBox="1"/>
          <p:nvPr>
            <p:ph idx="4" type="body"/>
          </p:nvPr>
        </p:nvSpPr>
        <p:spPr>
          <a:xfrm>
            <a:off x="229175" y="1895400"/>
            <a:ext cx="2834100" cy="144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28" name="Google Shape;28;p3"/>
          <p:cNvSpPr txBox="1"/>
          <p:nvPr>
            <p:ph idx="5" type="subTitle"/>
          </p:nvPr>
        </p:nvSpPr>
        <p:spPr>
          <a:xfrm>
            <a:off x="3174375" y="3793975"/>
            <a:ext cx="1350900" cy="35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6" type="subTitle"/>
          </p:nvPr>
        </p:nvSpPr>
        <p:spPr>
          <a:xfrm>
            <a:off x="4618950" y="3793975"/>
            <a:ext cx="1350900" cy="35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7" type="subTitle"/>
          </p:nvPr>
        </p:nvSpPr>
        <p:spPr>
          <a:xfrm>
            <a:off x="4642725" y="4201375"/>
            <a:ext cx="13509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31" name="Google Shape;31;p3"/>
          <p:cNvSpPr txBox="1"/>
          <p:nvPr>
            <p:ph idx="8" type="subTitle"/>
          </p:nvPr>
        </p:nvSpPr>
        <p:spPr>
          <a:xfrm>
            <a:off x="3174375" y="4201375"/>
            <a:ext cx="13509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32" name="Google Shape;32;p3"/>
          <p:cNvSpPr txBox="1"/>
          <p:nvPr>
            <p:ph idx="9" type="subTitle"/>
          </p:nvPr>
        </p:nvSpPr>
        <p:spPr>
          <a:xfrm>
            <a:off x="3423600" y="2054000"/>
            <a:ext cx="3189600" cy="16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3" name="Google Shape;33;p3"/>
          <p:cNvSpPr txBox="1"/>
          <p:nvPr>
            <p:ph idx="13" type="subTitle"/>
          </p:nvPr>
        </p:nvSpPr>
        <p:spPr>
          <a:xfrm>
            <a:off x="3423600" y="2894275"/>
            <a:ext cx="3189600" cy="35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ganization chart">
  <p:cSld name="CUSTOM_8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1"/>
          <p:cNvSpPr txBox="1"/>
          <p:nvPr>
            <p:ph type="title"/>
          </p:nvPr>
        </p:nvSpPr>
        <p:spPr>
          <a:xfrm>
            <a:off x="228600" y="457200"/>
            <a:ext cx="6482400" cy="67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53" name="Google Shape;353;p21"/>
          <p:cNvSpPr/>
          <p:nvPr>
            <p:ph idx="2" type="pic"/>
          </p:nvPr>
        </p:nvSpPr>
        <p:spPr>
          <a:xfrm>
            <a:off x="313850" y="1801500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p21"/>
          <p:cNvSpPr/>
          <p:nvPr>
            <p:ph idx="3" type="pic"/>
          </p:nvPr>
        </p:nvSpPr>
        <p:spPr>
          <a:xfrm>
            <a:off x="313850" y="2674588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21"/>
          <p:cNvSpPr/>
          <p:nvPr>
            <p:ph idx="4" type="pic"/>
          </p:nvPr>
        </p:nvSpPr>
        <p:spPr>
          <a:xfrm>
            <a:off x="313850" y="3412363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p21"/>
          <p:cNvSpPr/>
          <p:nvPr>
            <p:ph idx="5" type="pic"/>
          </p:nvPr>
        </p:nvSpPr>
        <p:spPr>
          <a:xfrm>
            <a:off x="2499900" y="3412363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21"/>
          <p:cNvSpPr/>
          <p:nvPr>
            <p:ph idx="6" type="pic"/>
          </p:nvPr>
        </p:nvSpPr>
        <p:spPr>
          <a:xfrm>
            <a:off x="2499900" y="2674588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p21"/>
          <p:cNvSpPr/>
          <p:nvPr>
            <p:ph idx="7" type="pic"/>
          </p:nvPr>
        </p:nvSpPr>
        <p:spPr>
          <a:xfrm>
            <a:off x="4685950" y="2674588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p21"/>
          <p:cNvSpPr/>
          <p:nvPr>
            <p:ph idx="8" type="pic"/>
          </p:nvPr>
        </p:nvSpPr>
        <p:spPr>
          <a:xfrm>
            <a:off x="4685950" y="3412363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21"/>
          <p:cNvSpPr/>
          <p:nvPr>
            <p:ph idx="9" type="pic"/>
          </p:nvPr>
        </p:nvSpPr>
        <p:spPr>
          <a:xfrm>
            <a:off x="4685950" y="4150138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1" name="Google Shape;361;p21"/>
          <p:cNvSpPr/>
          <p:nvPr>
            <p:ph idx="13" type="pic"/>
          </p:nvPr>
        </p:nvSpPr>
        <p:spPr>
          <a:xfrm>
            <a:off x="6890100" y="2674588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p21"/>
          <p:cNvSpPr txBox="1"/>
          <p:nvPr>
            <p:ph idx="1" type="subTitle"/>
          </p:nvPr>
        </p:nvSpPr>
        <p:spPr>
          <a:xfrm>
            <a:off x="911100" y="18406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3" name="Google Shape;363;p21"/>
          <p:cNvSpPr txBox="1"/>
          <p:nvPr>
            <p:ph idx="14" type="subTitle"/>
          </p:nvPr>
        </p:nvSpPr>
        <p:spPr>
          <a:xfrm>
            <a:off x="911100" y="20476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4" name="Google Shape;364;p21"/>
          <p:cNvSpPr txBox="1"/>
          <p:nvPr>
            <p:ph idx="15" type="subTitle"/>
          </p:nvPr>
        </p:nvSpPr>
        <p:spPr>
          <a:xfrm>
            <a:off x="911100" y="2713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5" name="Google Shape;365;p21"/>
          <p:cNvSpPr txBox="1"/>
          <p:nvPr>
            <p:ph idx="16" type="subTitle"/>
          </p:nvPr>
        </p:nvSpPr>
        <p:spPr>
          <a:xfrm>
            <a:off x="911100" y="2920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6" name="Google Shape;366;p21"/>
          <p:cNvSpPr txBox="1"/>
          <p:nvPr>
            <p:ph idx="17" type="subTitle"/>
          </p:nvPr>
        </p:nvSpPr>
        <p:spPr>
          <a:xfrm>
            <a:off x="911100" y="3451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7" name="Google Shape;367;p21"/>
          <p:cNvSpPr txBox="1"/>
          <p:nvPr>
            <p:ph idx="18" type="subTitle"/>
          </p:nvPr>
        </p:nvSpPr>
        <p:spPr>
          <a:xfrm>
            <a:off x="911100" y="3658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8" name="Google Shape;368;p21"/>
          <p:cNvSpPr txBox="1"/>
          <p:nvPr>
            <p:ph idx="19" type="subTitle"/>
          </p:nvPr>
        </p:nvSpPr>
        <p:spPr>
          <a:xfrm>
            <a:off x="3063300" y="2713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9" name="Google Shape;369;p21"/>
          <p:cNvSpPr txBox="1"/>
          <p:nvPr>
            <p:ph idx="20" type="subTitle"/>
          </p:nvPr>
        </p:nvSpPr>
        <p:spPr>
          <a:xfrm>
            <a:off x="3063300" y="2920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0" name="Google Shape;370;p21"/>
          <p:cNvSpPr txBox="1"/>
          <p:nvPr>
            <p:ph idx="21" type="subTitle"/>
          </p:nvPr>
        </p:nvSpPr>
        <p:spPr>
          <a:xfrm>
            <a:off x="3063300" y="3451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1" name="Google Shape;371;p21"/>
          <p:cNvSpPr txBox="1"/>
          <p:nvPr>
            <p:ph idx="22" type="subTitle"/>
          </p:nvPr>
        </p:nvSpPr>
        <p:spPr>
          <a:xfrm>
            <a:off x="3063300" y="3658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2" name="Google Shape;372;p21"/>
          <p:cNvSpPr txBox="1"/>
          <p:nvPr>
            <p:ph idx="23" type="subTitle"/>
          </p:nvPr>
        </p:nvSpPr>
        <p:spPr>
          <a:xfrm>
            <a:off x="5291325" y="2713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3" name="Google Shape;373;p21"/>
          <p:cNvSpPr txBox="1"/>
          <p:nvPr>
            <p:ph idx="24" type="subTitle"/>
          </p:nvPr>
        </p:nvSpPr>
        <p:spPr>
          <a:xfrm>
            <a:off x="5291325" y="2920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4" name="Google Shape;374;p21"/>
          <p:cNvSpPr txBox="1"/>
          <p:nvPr>
            <p:ph idx="25" type="subTitle"/>
          </p:nvPr>
        </p:nvSpPr>
        <p:spPr>
          <a:xfrm>
            <a:off x="5291325" y="3451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5" name="Google Shape;375;p21"/>
          <p:cNvSpPr txBox="1"/>
          <p:nvPr>
            <p:ph idx="26" type="subTitle"/>
          </p:nvPr>
        </p:nvSpPr>
        <p:spPr>
          <a:xfrm>
            <a:off x="5291325" y="3658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6" name="Google Shape;376;p21"/>
          <p:cNvSpPr txBox="1"/>
          <p:nvPr>
            <p:ph idx="27" type="subTitle"/>
          </p:nvPr>
        </p:nvSpPr>
        <p:spPr>
          <a:xfrm>
            <a:off x="5291325" y="418930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7" name="Google Shape;377;p21"/>
          <p:cNvSpPr txBox="1"/>
          <p:nvPr>
            <p:ph idx="28" type="subTitle"/>
          </p:nvPr>
        </p:nvSpPr>
        <p:spPr>
          <a:xfrm>
            <a:off x="5291325" y="439630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8" name="Google Shape;378;p21"/>
          <p:cNvSpPr txBox="1"/>
          <p:nvPr>
            <p:ph idx="29" type="subTitle"/>
          </p:nvPr>
        </p:nvSpPr>
        <p:spPr>
          <a:xfrm>
            <a:off x="7469650" y="2713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9" name="Google Shape;379;p21"/>
          <p:cNvSpPr txBox="1"/>
          <p:nvPr>
            <p:ph idx="30" type="subTitle"/>
          </p:nvPr>
        </p:nvSpPr>
        <p:spPr>
          <a:xfrm>
            <a:off x="7469650" y="2920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0" name="Google Shape;380;p21"/>
          <p:cNvSpPr txBox="1"/>
          <p:nvPr>
            <p:ph idx="3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81" name="Google Shape;381;p21"/>
          <p:cNvSpPr txBox="1"/>
          <p:nvPr>
            <p:ph idx="32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82" name="Google Shape;382;p21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3" name="Google Shape;383;p21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86" name="Google Shape;386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91" name="Google Shape;39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94" name="Google Shape;394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5" name="Google Shape;395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0" name="Google Shape;400;p2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5" name="Google Shape;405;p2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6" name="Google Shape;406;p2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2">
  <p:cSld name="CUSTOM_10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/>
          <p:nvPr>
            <p:ph idx="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" name="Google Shape;38;p4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11" name="Google Shape;411;p3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15" name="Google Shape;415;p3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6" name="Google Shape;416;p3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7" name="Google Shape;417;p3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8" name="Google Shape;418;p3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9" name="Google Shape;419;p3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0" name="Google Shape;420;p3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3" name="Google Shape;423;p3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4" name="Google Shape;424;p3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27" name="Google Shape;427;p3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8" name="Google Shape;428;p3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9" name="Google Shape;429;p3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0" name="Google Shape;430;p3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3" name="Google Shape;433;p3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4" name="Google Shape;434;p3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35" name="Google Shape;435;p36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6" name="Google Shape;436;p36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7" name="Google Shape;437;p36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8" name="Google Shape;438;p36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1" name="Google Shape;441;p3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2" name="Google Shape;442;p3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3" name="Google Shape;443;p3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4" name="Google Shape;444;p3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45" name="Google Shape;445;p3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6" name="Google Shape;446;p3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7" name="Google Shape;447;p3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8" name="Google Shape;448;p3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51" name="Google Shape;451;p3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4" name="Google Shape;454;p3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55" name="Google Shape;455;p3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56" name="Google Shape;456;p3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7" name="Google Shape;45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58" name="Google Shape;458;p3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59" name="Google Shape;459;p3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4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2" name="Google Shape;462;p4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63" name="Google Shape;463;p4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64" name="Google Shape;464;p4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5" name="Google Shape;465;p4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66" name="Google Shape;466;p4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7" name="Google Shape;46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68" name="Google Shape;468;p4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69" name="Google Shape;469;p4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0" name="Google Shape;470;p4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2_1_1_1_1_1">
    <p:bg>
      <p:bgPr>
        <a:solidFill>
          <a:schemeClr val="l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title"/>
          </p:nvPr>
        </p:nvSpPr>
        <p:spPr>
          <a:xfrm>
            <a:off x="711275" y="1199100"/>
            <a:ext cx="3813600" cy="5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1" type="subTitle"/>
          </p:nvPr>
        </p:nvSpPr>
        <p:spPr>
          <a:xfrm>
            <a:off x="228600" y="457200"/>
            <a:ext cx="42963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2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Inter"/>
              <a:buNone/>
              <a:defRPr>
                <a:solidFill>
                  <a:schemeClr val="accent6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3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Inter"/>
              <a:buNone/>
              <a:defRPr>
                <a:solidFill>
                  <a:schemeClr val="accent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grpSp>
        <p:nvGrpSpPr>
          <p:cNvPr id="44" name="Google Shape;44;p5"/>
          <p:cNvGrpSpPr/>
          <p:nvPr/>
        </p:nvGrpSpPr>
        <p:grpSpPr>
          <a:xfrm rot="2700000">
            <a:off x="237956" y="1326863"/>
            <a:ext cx="250839" cy="250839"/>
            <a:chOff x="6251786" y="659047"/>
            <a:chExt cx="250842" cy="250842"/>
          </a:xfrm>
        </p:grpSpPr>
        <p:sp>
          <p:nvSpPr>
            <p:cNvPr id="45" name="Google Shape;45;p5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" name="Google Shape;47;p5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8" name="Google Shape;48;p5"/>
          <p:cNvGrpSpPr/>
          <p:nvPr/>
        </p:nvGrpSpPr>
        <p:grpSpPr>
          <a:xfrm rot="2700000">
            <a:off x="237956" y="2004275"/>
            <a:ext cx="250839" cy="250839"/>
            <a:chOff x="6251786" y="659047"/>
            <a:chExt cx="250842" cy="250842"/>
          </a:xfrm>
        </p:grpSpPr>
        <p:sp>
          <p:nvSpPr>
            <p:cNvPr id="49" name="Google Shape;49;p5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2" name="Google Shape;52;p5"/>
          <p:cNvGrpSpPr/>
          <p:nvPr/>
        </p:nvGrpSpPr>
        <p:grpSpPr>
          <a:xfrm rot="2700000">
            <a:off x="237956" y="2681688"/>
            <a:ext cx="250839" cy="250839"/>
            <a:chOff x="6251786" y="659047"/>
            <a:chExt cx="250842" cy="250842"/>
          </a:xfrm>
        </p:grpSpPr>
        <p:sp>
          <p:nvSpPr>
            <p:cNvPr id="53" name="Google Shape;53;p5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5" name="Google Shape;55;p5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6" name="Google Shape;56;p5"/>
          <p:cNvGrpSpPr/>
          <p:nvPr/>
        </p:nvGrpSpPr>
        <p:grpSpPr>
          <a:xfrm rot="2700000">
            <a:off x="237956" y="3359100"/>
            <a:ext cx="250839" cy="250839"/>
            <a:chOff x="6251786" y="659047"/>
            <a:chExt cx="250842" cy="250842"/>
          </a:xfrm>
        </p:grpSpPr>
        <p:sp>
          <p:nvSpPr>
            <p:cNvPr id="57" name="Google Shape;57;p5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0" name="Google Shape;60;p5"/>
          <p:cNvGrpSpPr/>
          <p:nvPr/>
        </p:nvGrpSpPr>
        <p:grpSpPr>
          <a:xfrm rot="2700000">
            <a:off x="237956" y="4036513"/>
            <a:ext cx="250839" cy="250839"/>
            <a:chOff x="6251786" y="659047"/>
            <a:chExt cx="250842" cy="250842"/>
          </a:xfrm>
        </p:grpSpPr>
        <p:sp>
          <p:nvSpPr>
            <p:cNvPr id="61" name="Google Shape;61;p5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63" name="Google Shape;63;p5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64" name="Google Shape;64;p5"/>
          <p:cNvSpPr txBox="1"/>
          <p:nvPr>
            <p:ph idx="4" type="title"/>
          </p:nvPr>
        </p:nvSpPr>
        <p:spPr>
          <a:xfrm>
            <a:off x="711275" y="1914413"/>
            <a:ext cx="3813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5" name="Google Shape;65;p5"/>
          <p:cNvSpPr txBox="1"/>
          <p:nvPr>
            <p:ph idx="5" type="title"/>
          </p:nvPr>
        </p:nvSpPr>
        <p:spPr>
          <a:xfrm>
            <a:off x="711275" y="2629725"/>
            <a:ext cx="3813600" cy="5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6" name="Google Shape;66;p5"/>
          <p:cNvSpPr txBox="1"/>
          <p:nvPr>
            <p:ph idx="6" type="title"/>
          </p:nvPr>
        </p:nvSpPr>
        <p:spPr>
          <a:xfrm>
            <a:off x="711275" y="3345038"/>
            <a:ext cx="3813600" cy="5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7" name="Google Shape;67;p5"/>
          <p:cNvSpPr txBox="1"/>
          <p:nvPr>
            <p:ph idx="7" type="title"/>
          </p:nvPr>
        </p:nvSpPr>
        <p:spPr>
          <a:xfrm>
            <a:off x="711275" y="4060350"/>
            <a:ext cx="3813600" cy="5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8" name="Google Shape;68;p5"/>
          <p:cNvSpPr/>
          <p:nvPr/>
        </p:nvSpPr>
        <p:spPr>
          <a:xfrm>
            <a:off x="6714486" y="3907975"/>
            <a:ext cx="1227600" cy="1227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5"/>
          <p:cNvSpPr/>
          <p:nvPr/>
        </p:nvSpPr>
        <p:spPr>
          <a:xfrm>
            <a:off x="6630361" y="592650"/>
            <a:ext cx="2494200" cy="2494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0" name="Google Shape;70;p5"/>
          <p:cNvSpPr/>
          <p:nvPr>
            <p:ph idx="8" type="pic"/>
          </p:nvPr>
        </p:nvSpPr>
        <p:spPr>
          <a:xfrm>
            <a:off x="5434100" y="2461125"/>
            <a:ext cx="1790700" cy="1790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1" name="Google Shape;71;p5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" name="Google Shape;72;p5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75" name="Google Shape;475;p4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76" name="Google Shape;476;p4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77" name="Google Shape;477;p4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78" name="Google Shape;478;p4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79" name="Google Shape;479;p4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80" name="Google Shape;480;p4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81" name="Google Shape;481;p4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82" name="Google Shape;482;p4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83" name="Google Shape;483;p4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chart">
  <p:cSld name="BLANK_1_1_1_1_1_1_1_1_1_1_1_1_1_1_1_3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6"/>
          <p:cNvSpPr txBox="1"/>
          <p:nvPr>
            <p:ph idx="1" type="subTitle"/>
          </p:nvPr>
        </p:nvSpPr>
        <p:spPr>
          <a:xfrm>
            <a:off x="228900" y="1798163"/>
            <a:ext cx="2100900" cy="5973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75" name="Google Shape;75;p6"/>
          <p:cNvSpPr txBox="1"/>
          <p:nvPr>
            <p:ph idx="2" type="body"/>
          </p:nvPr>
        </p:nvSpPr>
        <p:spPr>
          <a:xfrm>
            <a:off x="228100" y="25767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76" name="Google Shape;76;p6"/>
          <p:cNvSpPr txBox="1"/>
          <p:nvPr>
            <p:ph type="title"/>
          </p:nvPr>
        </p:nvSpPr>
        <p:spPr>
          <a:xfrm>
            <a:off x="228600" y="457200"/>
            <a:ext cx="42966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77" name="Google Shape;77;p6"/>
          <p:cNvSpPr txBox="1"/>
          <p:nvPr>
            <p:ph idx="3" type="subTitle"/>
          </p:nvPr>
        </p:nvSpPr>
        <p:spPr>
          <a:xfrm>
            <a:off x="6082300" y="1798163"/>
            <a:ext cx="2100900" cy="5973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78" name="Google Shape;78;p6"/>
          <p:cNvSpPr txBox="1"/>
          <p:nvPr>
            <p:ph idx="4" type="subTitle"/>
          </p:nvPr>
        </p:nvSpPr>
        <p:spPr>
          <a:xfrm>
            <a:off x="3155600" y="1798163"/>
            <a:ext cx="2100900" cy="5973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79" name="Google Shape;79;p6"/>
          <p:cNvSpPr txBox="1"/>
          <p:nvPr>
            <p:ph idx="5" type="subTitle"/>
          </p:nvPr>
        </p:nvSpPr>
        <p:spPr>
          <a:xfrm>
            <a:off x="410400" y="29914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80" name="Google Shape;80;p6"/>
          <p:cNvSpPr txBox="1"/>
          <p:nvPr>
            <p:ph idx="6" type="subTitle"/>
          </p:nvPr>
        </p:nvSpPr>
        <p:spPr>
          <a:xfrm>
            <a:off x="1699750" y="29914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81" name="Google Shape;81;p6"/>
          <p:cNvSpPr txBox="1"/>
          <p:nvPr>
            <p:ph idx="7" type="body"/>
          </p:nvPr>
        </p:nvSpPr>
        <p:spPr>
          <a:xfrm>
            <a:off x="228100" y="36279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2" name="Google Shape;82;p6"/>
          <p:cNvSpPr txBox="1"/>
          <p:nvPr>
            <p:ph idx="8" type="subTitle"/>
          </p:nvPr>
        </p:nvSpPr>
        <p:spPr>
          <a:xfrm>
            <a:off x="410400" y="40426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83" name="Google Shape;83;p6"/>
          <p:cNvSpPr txBox="1"/>
          <p:nvPr>
            <p:ph idx="9" type="subTitle"/>
          </p:nvPr>
        </p:nvSpPr>
        <p:spPr>
          <a:xfrm>
            <a:off x="1699750" y="40426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84" name="Google Shape;84;p6"/>
          <p:cNvSpPr txBox="1"/>
          <p:nvPr>
            <p:ph idx="13" type="body"/>
          </p:nvPr>
        </p:nvSpPr>
        <p:spPr>
          <a:xfrm>
            <a:off x="3154800" y="25767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85" name="Google Shape;85;p6"/>
          <p:cNvSpPr txBox="1"/>
          <p:nvPr>
            <p:ph idx="14" type="subTitle"/>
          </p:nvPr>
        </p:nvSpPr>
        <p:spPr>
          <a:xfrm>
            <a:off x="3337100" y="29914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86" name="Google Shape;86;p6"/>
          <p:cNvSpPr txBox="1"/>
          <p:nvPr>
            <p:ph idx="15" type="subTitle"/>
          </p:nvPr>
        </p:nvSpPr>
        <p:spPr>
          <a:xfrm>
            <a:off x="4626450" y="29914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87" name="Google Shape;87;p6"/>
          <p:cNvSpPr txBox="1"/>
          <p:nvPr>
            <p:ph idx="16" type="body"/>
          </p:nvPr>
        </p:nvSpPr>
        <p:spPr>
          <a:xfrm>
            <a:off x="3154800" y="36279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7" type="subTitle"/>
          </p:nvPr>
        </p:nvSpPr>
        <p:spPr>
          <a:xfrm>
            <a:off x="3337100" y="40426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89" name="Google Shape;89;p6"/>
          <p:cNvSpPr txBox="1"/>
          <p:nvPr>
            <p:ph idx="18" type="subTitle"/>
          </p:nvPr>
        </p:nvSpPr>
        <p:spPr>
          <a:xfrm>
            <a:off x="4626450" y="40426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90" name="Google Shape;90;p6"/>
          <p:cNvSpPr txBox="1"/>
          <p:nvPr>
            <p:ph idx="19" type="body"/>
          </p:nvPr>
        </p:nvSpPr>
        <p:spPr>
          <a:xfrm>
            <a:off x="6081500" y="25767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1" name="Google Shape;91;p6"/>
          <p:cNvSpPr txBox="1"/>
          <p:nvPr>
            <p:ph idx="20" type="subTitle"/>
          </p:nvPr>
        </p:nvSpPr>
        <p:spPr>
          <a:xfrm>
            <a:off x="6263800" y="29914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92" name="Google Shape;92;p6"/>
          <p:cNvSpPr txBox="1"/>
          <p:nvPr>
            <p:ph idx="21" type="subTitle"/>
          </p:nvPr>
        </p:nvSpPr>
        <p:spPr>
          <a:xfrm>
            <a:off x="7553150" y="29914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93" name="Google Shape;93;p6"/>
          <p:cNvSpPr txBox="1"/>
          <p:nvPr>
            <p:ph idx="22" type="body"/>
          </p:nvPr>
        </p:nvSpPr>
        <p:spPr>
          <a:xfrm>
            <a:off x="6081500" y="36279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4" name="Google Shape;94;p6"/>
          <p:cNvSpPr txBox="1"/>
          <p:nvPr>
            <p:ph idx="23" type="subTitle"/>
          </p:nvPr>
        </p:nvSpPr>
        <p:spPr>
          <a:xfrm>
            <a:off x="6263800" y="40426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95" name="Google Shape;95;p6"/>
          <p:cNvSpPr txBox="1"/>
          <p:nvPr>
            <p:ph idx="24" type="subTitle"/>
          </p:nvPr>
        </p:nvSpPr>
        <p:spPr>
          <a:xfrm>
            <a:off x="7553150" y="40426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96" name="Google Shape;96;p6"/>
          <p:cNvSpPr txBox="1"/>
          <p:nvPr>
            <p:ph idx="25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97" name="Google Shape;97;p6"/>
          <p:cNvSpPr txBox="1"/>
          <p:nvPr>
            <p:ph idx="26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98" name="Google Shape;98;p6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9" name="Google Shape;99;p6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">
  <p:cSld name="CUSTOM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"/>
          <p:cNvSpPr txBox="1"/>
          <p:nvPr>
            <p:ph type="title"/>
          </p:nvPr>
        </p:nvSpPr>
        <p:spPr>
          <a:xfrm>
            <a:off x="228600" y="457200"/>
            <a:ext cx="57606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02" name="Google Shape;102;p7"/>
          <p:cNvSpPr txBox="1"/>
          <p:nvPr>
            <p:ph idx="1" type="body"/>
          </p:nvPr>
        </p:nvSpPr>
        <p:spPr>
          <a:xfrm>
            <a:off x="228600" y="1895400"/>
            <a:ext cx="2834700" cy="21120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03" name="Google Shape;103;p7"/>
          <p:cNvSpPr txBox="1"/>
          <p:nvPr>
            <p:ph idx="2" type="body"/>
          </p:nvPr>
        </p:nvSpPr>
        <p:spPr>
          <a:xfrm>
            <a:off x="3154650" y="3024550"/>
            <a:ext cx="1370700" cy="112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4" name="Google Shape;104;p7"/>
          <p:cNvSpPr txBox="1"/>
          <p:nvPr>
            <p:ph idx="3" type="body"/>
          </p:nvPr>
        </p:nvSpPr>
        <p:spPr>
          <a:xfrm>
            <a:off x="4616700" y="3024550"/>
            <a:ext cx="1370700" cy="112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5" name="Google Shape;105;p7"/>
          <p:cNvSpPr txBox="1"/>
          <p:nvPr>
            <p:ph idx="4" type="body"/>
          </p:nvPr>
        </p:nvSpPr>
        <p:spPr>
          <a:xfrm>
            <a:off x="6078750" y="3024550"/>
            <a:ext cx="1370700" cy="112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6" name="Google Shape;106;p7"/>
          <p:cNvSpPr txBox="1"/>
          <p:nvPr>
            <p:ph idx="5" type="body"/>
          </p:nvPr>
        </p:nvSpPr>
        <p:spPr>
          <a:xfrm>
            <a:off x="7540800" y="3024550"/>
            <a:ext cx="1370700" cy="112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7" name="Google Shape;107;p7"/>
          <p:cNvSpPr txBox="1"/>
          <p:nvPr>
            <p:ph idx="6" type="subTitle"/>
          </p:nvPr>
        </p:nvSpPr>
        <p:spPr>
          <a:xfrm>
            <a:off x="3155275" y="2700171"/>
            <a:ext cx="13707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7"/>
          <p:cNvSpPr txBox="1"/>
          <p:nvPr>
            <p:ph idx="7" type="subTitle"/>
          </p:nvPr>
        </p:nvSpPr>
        <p:spPr>
          <a:xfrm>
            <a:off x="4617950" y="2700171"/>
            <a:ext cx="13707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7"/>
          <p:cNvSpPr txBox="1"/>
          <p:nvPr>
            <p:ph idx="8" type="subTitle"/>
          </p:nvPr>
        </p:nvSpPr>
        <p:spPr>
          <a:xfrm>
            <a:off x="6080625" y="2700171"/>
            <a:ext cx="13707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7"/>
          <p:cNvSpPr txBox="1"/>
          <p:nvPr>
            <p:ph idx="9" type="subTitle"/>
          </p:nvPr>
        </p:nvSpPr>
        <p:spPr>
          <a:xfrm>
            <a:off x="7543300" y="2700171"/>
            <a:ext cx="13707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7"/>
          <p:cNvSpPr txBox="1"/>
          <p:nvPr>
            <p:ph idx="13" type="subTitle"/>
          </p:nvPr>
        </p:nvSpPr>
        <p:spPr>
          <a:xfrm>
            <a:off x="3155275" y="1895400"/>
            <a:ext cx="28347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2" name="Google Shape;112;p7"/>
          <p:cNvSpPr txBox="1"/>
          <p:nvPr>
            <p:ph idx="14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13" name="Google Shape;113;p7"/>
          <p:cNvSpPr txBox="1"/>
          <p:nvPr>
            <p:ph idx="15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14" name="Google Shape;114;p7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5" name="Google Shape;115;p7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ALT 1">
  <p:cSld name="CUSTOM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"/>
          <p:cNvSpPr/>
          <p:nvPr>
            <p:ph idx="2" type="pic"/>
          </p:nvPr>
        </p:nvSpPr>
        <p:spPr>
          <a:xfrm>
            <a:off x="6080425" y="457200"/>
            <a:ext cx="2482500" cy="4229400"/>
          </a:xfrm>
          <a:prstGeom prst="round2DiagRect">
            <a:avLst>
              <a:gd fmla="val 16589" name="adj1"/>
              <a:gd fmla="val 8414" name="adj2"/>
            </a:avLst>
          </a:prstGeom>
          <a:noFill/>
          <a:ln>
            <a:noFill/>
          </a:ln>
        </p:spPr>
      </p:sp>
      <p:sp>
        <p:nvSpPr>
          <p:cNvPr id="118" name="Google Shape;118;p8"/>
          <p:cNvSpPr txBox="1"/>
          <p:nvPr>
            <p:ph idx="1" type="subTitle"/>
          </p:nvPr>
        </p:nvSpPr>
        <p:spPr>
          <a:xfrm>
            <a:off x="6311900" y="3871922"/>
            <a:ext cx="1974900" cy="414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119" name="Google Shape;119;p8"/>
          <p:cNvSpPr txBox="1"/>
          <p:nvPr>
            <p:ph idx="3" type="subTitle"/>
          </p:nvPr>
        </p:nvSpPr>
        <p:spPr>
          <a:xfrm>
            <a:off x="6311900" y="4288217"/>
            <a:ext cx="1974900" cy="41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" name="Google Shape;120;p8"/>
          <p:cNvSpPr txBox="1"/>
          <p:nvPr>
            <p:ph idx="4" type="subTitle"/>
          </p:nvPr>
        </p:nvSpPr>
        <p:spPr>
          <a:xfrm>
            <a:off x="3307050" y="3090050"/>
            <a:ext cx="1147500" cy="4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21" name="Google Shape;121;p8"/>
          <p:cNvSpPr txBox="1"/>
          <p:nvPr>
            <p:ph type="title"/>
          </p:nvPr>
        </p:nvSpPr>
        <p:spPr>
          <a:xfrm>
            <a:off x="228600" y="457200"/>
            <a:ext cx="5760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22" name="Google Shape;122;p8"/>
          <p:cNvSpPr txBox="1"/>
          <p:nvPr>
            <p:ph idx="5" type="body"/>
          </p:nvPr>
        </p:nvSpPr>
        <p:spPr>
          <a:xfrm>
            <a:off x="228600" y="1895400"/>
            <a:ext cx="2834700" cy="21120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3" name="Google Shape;123;p8"/>
          <p:cNvSpPr txBox="1"/>
          <p:nvPr>
            <p:ph idx="6" type="subTitle"/>
          </p:nvPr>
        </p:nvSpPr>
        <p:spPr>
          <a:xfrm>
            <a:off x="3307050" y="2115200"/>
            <a:ext cx="1974900" cy="36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24" name="Google Shape;124;p8"/>
          <p:cNvSpPr txBox="1"/>
          <p:nvPr>
            <p:ph idx="7" type="subTitle"/>
          </p:nvPr>
        </p:nvSpPr>
        <p:spPr>
          <a:xfrm>
            <a:off x="3307050" y="3517427"/>
            <a:ext cx="11475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25" name="Google Shape;125;p8"/>
          <p:cNvSpPr txBox="1"/>
          <p:nvPr>
            <p:ph idx="8" type="subTitle"/>
          </p:nvPr>
        </p:nvSpPr>
        <p:spPr>
          <a:xfrm>
            <a:off x="4618950" y="3090050"/>
            <a:ext cx="1147500" cy="4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9" type="subTitle"/>
          </p:nvPr>
        </p:nvSpPr>
        <p:spPr>
          <a:xfrm>
            <a:off x="4618950" y="3517427"/>
            <a:ext cx="11475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27" name="Google Shape;127;p8"/>
          <p:cNvSpPr txBox="1"/>
          <p:nvPr>
            <p:ph idx="13" type="subTitle"/>
          </p:nvPr>
        </p:nvSpPr>
        <p:spPr>
          <a:xfrm>
            <a:off x="3307050" y="3840813"/>
            <a:ext cx="1147500" cy="4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28" name="Google Shape;128;p8"/>
          <p:cNvSpPr txBox="1"/>
          <p:nvPr>
            <p:ph idx="14" type="subTitle"/>
          </p:nvPr>
        </p:nvSpPr>
        <p:spPr>
          <a:xfrm>
            <a:off x="3307050" y="4268190"/>
            <a:ext cx="11475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29" name="Google Shape;129;p8"/>
          <p:cNvSpPr txBox="1"/>
          <p:nvPr>
            <p:ph idx="15" type="subTitle"/>
          </p:nvPr>
        </p:nvSpPr>
        <p:spPr>
          <a:xfrm>
            <a:off x="4618950" y="3840813"/>
            <a:ext cx="1147500" cy="4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0" name="Google Shape;130;p8"/>
          <p:cNvSpPr txBox="1"/>
          <p:nvPr>
            <p:ph idx="16" type="subTitle"/>
          </p:nvPr>
        </p:nvSpPr>
        <p:spPr>
          <a:xfrm>
            <a:off x="4618950" y="4268190"/>
            <a:ext cx="11475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1" name="Google Shape;131;p8"/>
          <p:cNvSpPr txBox="1"/>
          <p:nvPr>
            <p:ph idx="17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32" name="Google Shape;132;p8"/>
          <p:cNvSpPr txBox="1"/>
          <p:nvPr>
            <p:ph idx="18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33" name="Google Shape;133;p8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4" name="Google Shape;134;p8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5" name="Google Shape;135;p8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highlights">
  <p:cSld name="CUSTOM_2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"/>
          <p:cNvSpPr txBox="1"/>
          <p:nvPr>
            <p:ph idx="1" type="subTitle"/>
          </p:nvPr>
        </p:nvSpPr>
        <p:spPr>
          <a:xfrm>
            <a:off x="228600" y="1966725"/>
            <a:ext cx="2997300" cy="8289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9pPr>
          </a:lstStyle>
          <a:p/>
        </p:txBody>
      </p:sp>
      <p:sp>
        <p:nvSpPr>
          <p:cNvPr id="138" name="Google Shape;138;p9"/>
          <p:cNvSpPr txBox="1"/>
          <p:nvPr>
            <p:ph idx="2" type="subTitle"/>
          </p:nvPr>
        </p:nvSpPr>
        <p:spPr>
          <a:xfrm>
            <a:off x="228600" y="1611825"/>
            <a:ext cx="2834700" cy="3549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39" name="Google Shape;139;p9"/>
          <p:cNvSpPr txBox="1"/>
          <p:nvPr>
            <p:ph idx="3" type="subTitle"/>
          </p:nvPr>
        </p:nvSpPr>
        <p:spPr>
          <a:xfrm>
            <a:off x="228600" y="2876550"/>
            <a:ext cx="1974900" cy="1707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9pPr>
          </a:lstStyle>
          <a:p/>
        </p:txBody>
      </p:sp>
      <p:sp>
        <p:nvSpPr>
          <p:cNvPr id="140" name="Google Shape;140;p9"/>
          <p:cNvSpPr txBox="1"/>
          <p:nvPr>
            <p:ph idx="4" type="subTitle"/>
          </p:nvPr>
        </p:nvSpPr>
        <p:spPr>
          <a:xfrm>
            <a:off x="228600" y="3158550"/>
            <a:ext cx="1974900" cy="1707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1" name="Google Shape;141;p9"/>
          <p:cNvSpPr txBox="1"/>
          <p:nvPr>
            <p:ph idx="5" type="body"/>
          </p:nvPr>
        </p:nvSpPr>
        <p:spPr>
          <a:xfrm>
            <a:off x="6813900" y="1611825"/>
            <a:ext cx="2101500" cy="16320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2" name="Google Shape;142;p9"/>
          <p:cNvSpPr txBox="1"/>
          <p:nvPr>
            <p:ph idx="6" type="subTitle"/>
          </p:nvPr>
        </p:nvSpPr>
        <p:spPr>
          <a:xfrm>
            <a:off x="2329800" y="3937425"/>
            <a:ext cx="1974900" cy="41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3" name="Google Shape;143;p9"/>
          <p:cNvSpPr txBox="1"/>
          <p:nvPr>
            <p:ph idx="7" type="subTitle"/>
          </p:nvPr>
        </p:nvSpPr>
        <p:spPr>
          <a:xfrm>
            <a:off x="2329800" y="4382000"/>
            <a:ext cx="1974900" cy="1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4" name="Google Shape;144;p9"/>
          <p:cNvSpPr txBox="1"/>
          <p:nvPr>
            <p:ph idx="8" type="subTitle"/>
          </p:nvPr>
        </p:nvSpPr>
        <p:spPr>
          <a:xfrm>
            <a:off x="228600" y="3677848"/>
            <a:ext cx="1974900" cy="1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5" name="Google Shape;145;p9"/>
          <p:cNvSpPr txBox="1"/>
          <p:nvPr>
            <p:ph idx="9" type="subTitle"/>
          </p:nvPr>
        </p:nvSpPr>
        <p:spPr>
          <a:xfrm>
            <a:off x="228600" y="3937425"/>
            <a:ext cx="1974900" cy="41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6" name="Google Shape;146;p9"/>
          <p:cNvSpPr txBox="1"/>
          <p:nvPr>
            <p:ph idx="13" type="subTitle"/>
          </p:nvPr>
        </p:nvSpPr>
        <p:spPr>
          <a:xfrm>
            <a:off x="228600" y="4382000"/>
            <a:ext cx="1974900" cy="1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7" name="Google Shape;147;p9"/>
          <p:cNvSpPr txBox="1"/>
          <p:nvPr>
            <p:ph idx="14" type="subTitle"/>
          </p:nvPr>
        </p:nvSpPr>
        <p:spPr>
          <a:xfrm>
            <a:off x="4328100" y="3937425"/>
            <a:ext cx="1974900" cy="41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8" name="Google Shape;148;p9"/>
          <p:cNvSpPr txBox="1"/>
          <p:nvPr>
            <p:ph idx="15" type="subTitle"/>
          </p:nvPr>
        </p:nvSpPr>
        <p:spPr>
          <a:xfrm>
            <a:off x="4328100" y="4382000"/>
            <a:ext cx="1974900" cy="1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49" name="Google Shape;149;p9"/>
          <p:cNvSpPr txBox="1"/>
          <p:nvPr>
            <p:ph idx="16" type="subTitle"/>
          </p:nvPr>
        </p:nvSpPr>
        <p:spPr>
          <a:xfrm>
            <a:off x="6720000" y="3848538"/>
            <a:ext cx="1974900" cy="41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50" name="Google Shape;150;p9"/>
          <p:cNvSpPr txBox="1"/>
          <p:nvPr>
            <p:ph idx="17" type="subTitle"/>
          </p:nvPr>
        </p:nvSpPr>
        <p:spPr>
          <a:xfrm>
            <a:off x="6720000" y="4382000"/>
            <a:ext cx="1974900" cy="1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51" name="Google Shape;151;p9"/>
          <p:cNvSpPr txBox="1"/>
          <p:nvPr>
            <p:ph type="title"/>
          </p:nvPr>
        </p:nvSpPr>
        <p:spPr>
          <a:xfrm>
            <a:off x="228600" y="457200"/>
            <a:ext cx="5760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52" name="Google Shape;152;p9"/>
          <p:cNvSpPr txBox="1"/>
          <p:nvPr>
            <p:ph idx="18" type="subTitle"/>
          </p:nvPr>
        </p:nvSpPr>
        <p:spPr>
          <a:xfrm>
            <a:off x="3337932" y="1966725"/>
            <a:ext cx="2834700" cy="8289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3" name="Google Shape;153;p9"/>
          <p:cNvSpPr txBox="1"/>
          <p:nvPr>
            <p:ph idx="19" type="subTitle"/>
          </p:nvPr>
        </p:nvSpPr>
        <p:spPr>
          <a:xfrm>
            <a:off x="3337932" y="1611825"/>
            <a:ext cx="2834700" cy="3549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9"/>
          <p:cNvSpPr txBox="1"/>
          <p:nvPr>
            <p:ph idx="20" type="subTitle"/>
          </p:nvPr>
        </p:nvSpPr>
        <p:spPr>
          <a:xfrm>
            <a:off x="3337932" y="2876550"/>
            <a:ext cx="1974900" cy="1707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9"/>
          <p:cNvSpPr txBox="1"/>
          <p:nvPr>
            <p:ph idx="21" type="subTitle"/>
          </p:nvPr>
        </p:nvSpPr>
        <p:spPr>
          <a:xfrm>
            <a:off x="3337932" y="3158550"/>
            <a:ext cx="1974900" cy="1707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56" name="Google Shape;156;p9"/>
          <p:cNvGrpSpPr/>
          <p:nvPr/>
        </p:nvGrpSpPr>
        <p:grpSpPr>
          <a:xfrm rot="2700000">
            <a:off x="6193285" y="4054405"/>
            <a:ext cx="250839" cy="250839"/>
            <a:chOff x="6251786" y="659047"/>
            <a:chExt cx="250842" cy="250842"/>
          </a:xfrm>
        </p:grpSpPr>
        <p:sp>
          <p:nvSpPr>
            <p:cNvPr id="157" name="Google Shape;157;p9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59" name="Google Shape;159;p9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60" name="Google Shape;160;p9"/>
          <p:cNvSpPr txBox="1"/>
          <p:nvPr>
            <p:ph idx="22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61" name="Google Shape;161;p9"/>
          <p:cNvSpPr txBox="1"/>
          <p:nvPr>
            <p:ph idx="23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62" name="Google Shape;162;p9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3" name="Google Shape;163;p9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6 cards">
  <p:cSld name="BLANK_1_1_1_1_1_1_1_1_1_1_1_1_1_1_1_1_1_2">
    <p:bg>
      <p:bgPr>
        <a:solidFill>
          <a:schemeClr val="lt2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"/>
          <p:cNvSpPr/>
          <p:nvPr>
            <p:ph idx="2" type="pic"/>
          </p:nvPr>
        </p:nvSpPr>
        <p:spPr>
          <a:xfrm>
            <a:off x="2604225" y="636025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166" name="Google Shape;166;p10"/>
          <p:cNvSpPr/>
          <p:nvPr>
            <p:ph idx="3" type="pic"/>
          </p:nvPr>
        </p:nvSpPr>
        <p:spPr>
          <a:xfrm>
            <a:off x="4799225" y="636025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167" name="Google Shape;167;p10"/>
          <p:cNvSpPr/>
          <p:nvPr>
            <p:ph idx="4" type="pic"/>
          </p:nvPr>
        </p:nvSpPr>
        <p:spPr>
          <a:xfrm>
            <a:off x="6994225" y="636025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168" name="Google Shape;168;p10"/>
          <p:cNvSpPr/>
          <p:nvPr>
            <p:ph idx="5" type="pic"/>
          </p:nvPr>
        </p:nvSpPr>
        <p:spPr>
          <a:xfrm>
            <a:off x="2604225" y="2794350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169" name="Google Shape;169;p10"/>
          <p:cNvSpPr/>
          <p:nvPr>
            <p:ph idx="6" type="pic"/>
          </p:nvPr>
        </p:nvSpPr>
        <p:spPr>
          <a:xfrm>
            <a:off x="4799225" y="2794350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170" name="Google Shape;170;p10"/>
          <p:cNvSpPr/>
          <p:nvPr>
            <p:ph idx="7" type="pic"/>
          </p:nvPr>
        </p:nvSpPr>
        <p:spPr>
          <a:xfrm>
            <a:off x="6994225" y="2794350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171" name="Google Shape;171;p10"/>
          <p:cNvSpPr txBox="1"/>
          <p:nvPr>
            <p:ph type="title"/>
          </p:nvPr>
        </p:nvSpPr>
        <p:spPr>
          <a:xfrm>
            <a:off x="228600" y="457200"/>
            <a:ext cx="2101200" cy="13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72" name="Google Shape;172;p10"/>
          <p:cNvSpPr txBox="1"/>
          <p:nvPr>
            <p:ph idx="1" type="subTitle"/>
          </p:nvPr>
        </p:nvSpPr>
        <p:spPr>
          <a:xfrm>
            <a:off x="2423700" y="212717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" name="Google Shape;173;p10"/>
          <p:cNvSpPr txBox="1"/>
          <p:nvPr>
            <p:ph idx="8" type="subTitle"/>
          </p:nvPr>
        </p:nvSpPr>
        <p:spPr>
          <a:xfrm>
            <a:off x="2423700" y="1540276"/>
            <a:ext cx="2101200" cy="5748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" name="Google Shape;174;p10"/>
          <p:cNvSpPr txBox="1"/>
          <p:nvPr>
            <p:ph idx="9" type="subTitle"/>
          </p:nvPr>
        </p:nvSpPr>
        <p:spPr>
          <a:xfrm>
            <a:off x="2418750" y="4285050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10"/>
          <p:cNvSpPr txBox="1"/>
          <p:nvPr>
            <p:ph idx="13" type="subTitle"/>
          </p:nvPr>
        </p:nvSpPr>
        <p:spPr>
          <a:xfrm>
            <a:off x="2423700" y="3691554"/>
            <a:ext cx="2101200" cy="5760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6" name="Google Shape;176;p10"/>
          <p:cNvSpPr txBox="1"/>
          <p:nvPr>
            <p:ph idx="14" type="subTitle"/>
          </p:nvPr>
        </p:nvSpPr>
        <p:spPr>
          <a:xfrm>
            <a:off x="4618800" y="212717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7" name="Google Shape;177;p10"/>
          <p:cNvSpPr txBox="1"/>
          <p:nvPr>
            <p:ph idx="15" type="subTitle"/>
          </p:nvPr>
        </p:nvSpPr>
        <p:spPr>
          <a:xfrm>
            <a:off x="4618800" y="1540276"/>
            <a:ext cx="2101200" cy="5748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10"/>
          <p:cNvSpPr txBox="1"/>
          <p:nvPr>
            <p:ph idx="16" type="subTitle"/>
          </p:nvPr>
        </p:nvSpPr>
        <p:spPr>
          <a:xfrm>
            <a:off x="4613850" y="4288536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9" name="Google Shape;179;p10"/>
          <p:cNvSpPr txBox="1"/>
          <p:nvPr>
            <p:ph idx="17" type="subTitle"/>
          </p:nvPr>
        </p:nvSpPr>
        <p:spPr>
          <a:xfrm>
            <a:off x="4613825" y="3691554"/>
            <a:ext cx="2101200" cy="5760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0" name="Google Shape;180;p10"/>
          <p:cNvSpPr txBox="1"/>
          <p:nvPr>
            <p:ph idx="18" type="subTitle"/>
          </p:nvPr>
        </p:nvSpPr>
        <p:spPr>
          <a:xfrm>
            <a:off x="6813963" y="212717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10"/>
          <p:cNvSpPr txBox="1"/>
          <p:nvPr>
            <p:ph idx="19" type="subTitle"/>
          </p:nvPr>
        </p:nvSpPr>
        <p:spPr>
          <a:xfrm>
            <a:off x="6816750" y="1540376"/>
            <a:ext cx="2101200" cy="5748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10"/>
          <p:cNvSpPr txBox="1"/>
          <p:nvPr>
            <p:ph idx="20" type="subTitle"/>
          </p:nvPr>
        </p:nvSpPr>
        <p:spPr>
          <a:xfrm>
            <a:off x="6809013" y="4288536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3" name="Google Shape;183;p10"/>
          <p:cNvSpPr txBox="1"/>
          <p:nvPr>
            <p:ph idx="21" type="subTitle"/>
          </p:nvPr>
        </p:nvSpPr>
        <p:spPr>
          <a:xfrm>
            <a:off x="6813888" y="3691554"/>
            <a:ext cx="2101200" cy="5760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10"/>
          <p:cNvSpPr txBox="1"/>
          <p:nvPr>
            <p:ph idx="22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85" name="Google Shape;185;p10"/>
          <p:cNvSpPr txBox="1"/>
          <p:nvPr>
            <p:ph idx="23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86" name="Google Shape;186;p10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7" name="Google Shape;187;p10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8" name="Google Shape;188;p10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theme" Target="../theme/theme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895400"/>
            <a:ext cx="4296600" cy="27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50550" y="571400"/>
            <a:ext cx="4268400" cy="10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Afacad Flux"/>
              <a:buNone/>
              <a:defRPr b="1" sz="3200"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734300" y="2046025"/>
            <a:ext cx="3512400" cy="20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33">
          <p15:clr>
            <a:srgbClr val="E46962"/>
          </p15:clr>
        </p15:guide>
        <p15:guide id="10" pos="4292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  <p15:guide id="21" orient="horz" pos="162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3"/>
          <p:cNvSpPr txBox="1"/>
          <p:nvPr>
            <p:ph type="title"/>
          </p:nvPr>
        </p:nvSpPr>
        <p:spPr>
          <a:xfrm>
            <a:off x="228600" y="457200"/>
            <a:ext cx="8686800" cy="165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SiteManager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89" name="Google Shape;489;p43"/>
          <p:cNvSpPr txBox="1"/>
          <p:nvPr/>
        </p:nvSpPr>
        <p:spPr>
          <a:xfrm>
            <a:off x="184500" y="1801500"/>
            <a:ext cx="5757600" cy="9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87">
                <a:solidFill>
                  <a:srgbClr val="F3F3F3"/>
                </a:solidFill>
                <a:latin typeface="Figtree"/>
                <a:ea typeface="Figtree"/>
                <a:cs typeface="Figtree"/>
                <a:sym typeface="Figtree"/>
              </a:rPr>
              <a:t>“Right people. Right equipment. Right on time.”</a:t>
            </a:r>
            <a:endParaRPr b="1" sz="1987">
              <a:solidFill>
                <a:srgbClr val="F3F3F3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87">
              <a:solidFill>
                <a:srgbClr val="F3F3F3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490" name="Google Shape;490;p43"/>
          <p:cNvPicPr preferRelativeResize="0"/>
          <p:nvPr/>
        </p:nvPicPr>
        <p:blipFill rotWithShape="1">
          <a:blip r:embed="rId3">
            <a:alphaModFix/>
          </a:blip>
          <a:srcRect b="10803" l="9966" r="9466" t="9995"/>
          <a:stretch/>
        </p:blipFill>
        <p:spPr>
          <a:xfrm>
            <a:off x="6813900" y="457200"/>
            <a:ext cx="1861875" cy="1827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43"/>
          <p:cNvPicPr preferRelativeResize="0"/>
          <p:nvPr/>
        </p:nvPicPr>
        <p:blipFill rotWithShape="1">
          <a:blip r:embed="rId4">
            <a:alphaModFix/>
          </a:blip>
          <a:srcRect b="0" l="0" r="0" t="62967"/>
          <a:stretch/>
        </p:blipFill>
        <p:spPr>
          <a:xfrm>
            <a:off x="955875" y="2761550"/>
            <a:ext cx="7232251" cy="178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52"/>
          <p:cNvSpPr txBox="1"/>
          <p:nvPr>
            <p:ph type="title"/>
          </p:nvPr>
        </p:nvSpPr>
        <p:spPr>
          <a:xfrm>
            <a:off x="228600" y="457200"/>
            <a:ext cx="42966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AI Reflection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48" name="Google Shape;648;p52"/>
          <p:cNvSpPr txBox="1"/>
          <p:nvPr>
            <p:ph idx="4" type="subTitle"/>
          </p:nvPr>
        </p:nvSpPr>
        <p:spPr>
          <a:xfrm>
            <a:off x="22845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49" name="Google Shape;649;p52"/>
          <p:cNvSpPr txBox="1"/>
          <p:nvPr>
            <p:ph idx="3" type="subTitle"/>
          </p:nvPr>
        </p:nvSpPr>
        <p:spPr>
          <a:xfrm>
            <a:off x="22845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50" name="Google Shape;650;p52"/>
          <p:cNvSpPr txBox="1"/>
          <p:nvPr>
            <p:ph idx="5" type="body"/>
          </p:nvPr>
        </p:nvSpPr>
        <p:spPr>
          <a:xfrm>
            <a:off x="22845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651" name="Google Shape;651;p52"/>
          <p:cNvSpPr txBox="1"/>
          <p:nvPr>
            <p:ph idx="7" type="subTitle"/>
          </p:nvPr>
        </p:nvSpPr>
        <p:spPr>
          <a:xfrm>
            <a:off x="242377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52" name="Google Shape;652;p52"/>
          <p:cNvSpPr txBox="1"/>
          <p:nvPr>
            <p:ph idx="8" type="subTitle"/>
          </p:nvPr>
        </p:nvSpPr>
        <p:spPr>
          <a:xfrm>
            <a:off x="242377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53" name="Google Shape;653;p52"/>
          <p:cNvSpPr txBox="1"/>
          <p:nvPr>
            <p:ph idx="9" type="body"/>
          </p:nvPr>
        </p:nvSpPr>
        <p:spPr>
          <a:xfrm>
            <a:off x="2423775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654" name="Google Shape;654;p52"/>
          <p:cNvSpPr txBox="1"/>
          <p:nvPr>
            <p:ph idx="14" type="subTitle"/>
          </p:nvPr>
        </p:nvSpPr>
        <p:spPr>
          <a:xfrm>
            <a:off x="461910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55" name="Google Shape;655;p52"/>
          <p:cNvSpPr txBox="1"/>
          <p:nvPr>
            <p:ph idx="15" type="subTitle"/>
          </p:nvPr>
        </p:nvSpPr>
        <p:spPr>
          <a:xfrm>
            <a:off x="461910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56" name="Google Shape;656;p52"/>
          <p:cNvSpPr txBox="1"/>
          <p:nvPr>
            <p:ph idx="16" type="body"/>
          </p:nvPr>
        </p:nvSpPr>
        <p:spPr>
          <a:xfrm>
            <a:off x="461910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657" name="Google Shape;657;p52"/>
          <p:cNvSpPr txBox="1"/>
          <p:nvPr>
            <p:ph idx="18" type="subTitle"/>
          </p:nvPr>
        </p:nvSpPr>
        <p:spPr>
          <a:xfrm>
            <a:off x="681442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58" name="Google Shape;658;p52"/>
          <p:cNvSpPr txBox="1"/>
          <p:nvPr>
            <p:ph idx="19" type="subTitle"/>
          </p:nvPr>
        </p:nvSpPr>
        <p:spPr>
          <a:xfrm>
            <a:off x="681442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59" name="Google Shape;659;p52"/>
          <p:cNvSpPr txBox="1"/>
          <p:nvPr>
            <p:ph idx="20" type="body"/>
          </p:nvPr>
        </p:nvSpPr>
        <p:spPr>
          <a:xfrm>
            <a:off x="6814425" y="3461064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660" name="Google Shape;660;p52"/>
          <p:cNvSpPr txBox="1"/>
          <p:nvPr/>
        </p:nvSpPr>
        <p:spPr>
          <a:xfrm>
            <a:off x="710225" y="1442875"/>
            <a:ext cx="7722600" cy="3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Inter"/>
                <a:ea typeface="Inter"/>
                <a:cs typeface="Inter"/>
                <a:sym typeface="Inter"/>
              </a:rPr>
              <a:t>Advantages: </a:t>
            </a:r>
            <a:endParaRPr sz="1800">
              <a:solidFill>
                <a:schemeClr val="accent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More simplistic, modern feel to the video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Easy to make scenes that would be tricky to film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Less time-consuming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Inter"/>
                <a:ea typeface="Inter"/>
                <a:cs typeface="Inter"/>
                <a:sym typeface="Inter"/>
              </a:rPr>
              <a:t>Disadvantages:</a:t>
            </a:r>
            <a:endParaRPr sz="1800">
              <a:solidFill>
                <a:schemeClr val="accent3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AI video creation free tier is still very limited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Feels more surface-level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Must describe exactly what you want each scene to be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3"/>
          <p:cNvSpPr txBox="1"/>
          <p:nvPr>
            <p:ph type="title"/>
          </p:nvPr>
        </p:nvSpPr>
        <p:spPr>
          <a:xfrm>
            <a:off x="629125" y="863700"/>
            <a:ext cx="3759000" cy="93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666" name="Google Shape;666;p53"/>
          <p:cNvSpPr txBox="1"/>
          <p:nvPr>
            <p:ph idx="5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667" name="Google Shape;667;p53"/>
          <p:cNvSpPr txBox="1"/>
          <p:nvPr>
            <p:ph idx="4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</a:t>
            </a:r>
            <a:endParaRPr/>
          </a:p>
        </p:txBody>
      </p:sp>
      <p:sp>
        <p:nvSpPr>
          <p:cNvPr id="668" name="Google Shape;668;p53"/>
          <p:cNvSpPr txBox="1"/>
          <p:nvPr/>
        </p:nvSpPr>
        <p:spPr>
          <a:xfrm>
            <a:off x="5148800" y="3629750"/>
            <a:ext cx="3453900" cy="9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Link to Video: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https://drive.google.com/file/d/1Aes9c35tDlmmmZukLusi-lajrtlnI189/view?usp=sharing</a:t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4"/>
          <p:cNvSpPr/>
          <p:nvPr/>
        </p:nvSpPr>
        <p:spPr>
          <a:xfrm>
            <a:off x="6714486" y="3907975"/>
            <a:ext cx="1227600" cy="1227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7" name="Google Shape;497;p44"/>
          <p:cNvSpPr/>
          <p:nvPr/>
        </p:nvSpPr>
        <p:spPr>
          <a:xfrm>
            <a:off x="6630361" y="592650"/>
            <a:ext cx="2494200" cy="2494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Close-up of shadowy patterns projected on a palm frond." id="498" name="Google Shape;498;p44"/>
          <p:cNvPicPr preferRelativeResize="0"/>
          <p:nvPr/>
        </p:nvPicPr>
        <p:blipFill rotWithShape="1">
          <a:blip r:embed="rId3">
            <a:alphaModFix/>
          </a:blip>
          <a:srcRect b="0" l="38121" r="14704" t="28678"/>
          <a:stretch/>
        </p:blipFill>
        <p:spPr>
          <a:xfrm>
            <a:off x="5451489" y="2461125"/>
            <a:ext cx="1773300" cy="1790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99" name="Google Shape;499;p44"/>
          <p:cNvSpPr txBox="1"/>
          <p:nvPr/>
        </p:nvSpPr>
        <p:spPr>
          <a:xfrm>
            <a:off x="716650" y="745400"/>
            <a:ext cx="47781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chemeClr val="accent1"/>
                </a:solidFill>
                <a:latin typeface="Figtree"/>
                <a:ea typeface="Figtree"/>
                <a:cs typeface="Figtree"/>
                <a:sym typeface="Figtree"/>
              </a:rPr>
              <a:t>Concept  Video</a:t>
            </a:r>
            <a:r>
              <a:rPr b="1" lang="en" sz="45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rPr>
              <a:t> </a:t>
            </a:r>
            <a:endParaRPr b="1" sz="4500">
              <a:solidFill>
                <a:schemeClr val="accent1"/>
              </a:solidFill>
              <a:latin typeface="Afacad Flux"/>
              <a:ea typeface="Afacad Flux"/>
              <a:cs typeface="Afacad Flux"/>
              <a:sym typeface="Afacad Flux"/>
            </a:endParaRPr>
          </a:p>
        </p:txBody>
      </p:sp>
      <p:sp>
        <p:nvSpPr>
          <p:cNvPr id="500" name="Google Shape;500;p44"/>
          <p:cNvSpPr txBox="1"/>
          <p:nvPr/>
        </p:nvSpPr>
        <p:spPr>
          <a:xfrm>
            <a:off x="716650" y="2461125"/>
            <a:ext cx="44718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rPr>
              <a:t>Human Computer Interface</a:t>
            </a:r>
            <a:endParaRPr b="1" sz="2800">
              <a:solidFill>
                <a:schemeClr val="dk1"/>
              </a:solidFill>
              <a:latin typeface="Afacad Flux"/>
              <a:ea typeface="Afacad Flux"/>
              <a:cs typeface="Afacad Flux"/>
              <a:sym typeface="Afacad Flux"/>
            </a:endParaRPr>
          </a:p>
        </p:txBody>
      </p:sp>
      <p:sp>
        <p:nvSpPr>
          <p:cNvPr id="501" name="Google Shape;501;p44"/>
          <p:cNvSpPr txBox="1"/>
          <p:nvPr/>
        </p:nvSpPr>
        <p:spPr>
          <a:xfrm>
            <a:off x="725450" y="3132400"/>
            <a:ext cx="4127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rPr>
              <a:t>Semester Project Phase 4</a:t>
            </a:r>
            <a:r>
              <a:rPr b="1" lang="en" sz="28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rPr>
              <a:t> </a:t>
            </a:r>
            <a:endParaRPr b="1" sz="2800">
              <a:solidFill>
                <a:schemeClr val="dk1"/>
              </a:solidFill>
              <a:latin typeface="Afacad Flux"/>
              <a:ea typeface="Afacad Flux"/>
              <a:cs typeface="Afacad Flux"/>
              <a:sym typeface="Afacad Flux"/>
            </a:endParaRPr>
          </a:p>
        </p:txBody>
      </p:sp>
      <p:sp>
        <p:nvSpPr>
          <p:cNvPr id="502" name="Google Shape;502;p44"/>
          <p:cNvSpPr txBox="1"/>
          <p:nvPr/>
        </p:nvSpPr>
        <p:spPr>
          <a:xfrm>
            <a:off x="725450" y="3907975"/>
            <a:ext cx="47262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rPr>
              <a:t>Joseph Koop, Kelvin Gordon, Enrique Garcia</a:t>
            </a:r>
            <a:endParaRPr b="1" sz="2800">
              <a:solidFill>
                <a:schemeClr val="dk1"/>
              </a:solidFill>
              <a:latin typeface="Afacad Flux"/>
              <a:ea typeface="Afacad Flux"/>
              <a:cs typeface="Afacad Flux"/>
              <a:sym typeface="Afacad Flux"/>
            </a:endParaRPr>
          </a:p>
        </p:txBody>
      </p:sp>
      <p:grpSp>
        <p:nvGrpSpPr>
          <p:cNvPr id="503" name="Google Shape;503;p44"/>
          <p:cNvGrpSpPr/>
          <p:nvPr/>
        </p:nvGrpSpPr>
        <p:grpSpPr>
          <a:xfrm rot="2700000">
            <a:off x="237956" y="3359100"/>
            <a:ext cx="250839" cy="250839"/>
            <a:chOff x="6251786" y="659047"/>
            <a:chExt cx="250842" cy="250842"/>
          </a:xfrm>
        </p:grpSpPr>
        <p:sp>
          <p:nvSpPr>
            <p:cNvPr id="504" name="Google Shape;504;p44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05" name="Google Shape;505;p44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06" name="Google Shape;506;p44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07" name="Google Shape;507;p44"/>
          <p:cNvGrpSpPr/>
          <p:nvPr/>
        </p:nvGrpSpPr>
        <p:grpSpPr>
          <a:xfrm rot="2700000">
            <a:off x="237956" y="4036513"/>
            <a:ext cx="250839" cy="250839"/>
            <a:chOff x="6251786" y="659047"/>
            <a:chExt cx="250842" cy="250842"/>
          </a:xfrm>
        </p:grpSpPr>
        <p:sp>
          <p:nvSpPr>
            <p:cNvPr id="508" name="Google Shape;508;p44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09" name="Google Shape;509;p44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10" name="Google Shape;510;p44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11" name="Google Shape;511;p44"/>
          <p:cNvGrpSpPr/>
          <p:nvPr/>
        </p:nvGrpSpPr>
        <p:grpSpPr>
          <a:xfrm rot="2700000">
            <a:off x="237956" y="2681688"/>
            <a:ext cx="250839" cy="250839"/>
            <a:chOff x="6251786" y="659047"/>
            <a:chExt cx="250842" cy="250842"/>
          </a:xfrm>
        </p:grpSpPr>
        <p:sp>
          <p:nvSpPr>
            <p:cNvPr id="512" name="Google Shape;512;p44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13" name="Google Shape;513;p44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14" name="Google Shape;514;p44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515" name="Google Shape;515;p44"/>
          <p:cNvGrpSpPr/>
          <p:nvPr/>
        </p:nvGrpSpPr>
        <p:grpSpPr>
          <a:xfrm rot="2700000">
            <a:off x="237956" y="2004275"/>
            <a:ext cx="250839" cy="250839"/>
            <a:chOff x="6251786" y="659047"/>
            <a:chExt cx="250842" cy="250842"/>
          </a:xfrm>
        </p:grpSpPr>
        <p:sp>
          <p:nvSpPr>
            <p:cNvPr id="516" name="Google Shape;516;p44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17" name="Google Shape;517;p44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18" name="Google Shape;518;p44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519" name="Google Shape;519;p44"/>
          <p:cNvSpPr/>
          <p:nvPr/>
        </p:nvSpPr>
        <p:spPr>
          <a:xfrm>
            <a:off x="149525" y="1188675"/>
            <a:ext cx="381300" cy="3199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45"/>
          <p:cNvSpPr txBox="1"/>
          <p:nvPr>
            <p:ph type="title"/>
          </p:nvPr>
        </p:nvSpPr>
        <p:spPr>
          <a:xfrm>
            <a:off x="228600" y="457200"/>
            <a:ext cx="42966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Overview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25" name="Google Shape;525;p45"/>
          <p:cNvSpPr txBox="1"/>
          <p:nvPr>
            <p:ph idx="4" type="subTitle"/>
          </p:nvPr>
        </p:nvSpPr>
        <p:spPr>
          <a:xfrm>
            <a:off x="22845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526" name="Google Shape;526;p45"/>
          <p:cNvSpPr txBox="1"/>
          <p:nvPr>
            <p:ph idx="3" type="subTitle"/>
          </p:nvPr>
        </p:nvSpPr>
        <p:spPr>
          <a:xfrm>
            <a:off x="22845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27" name="Google Shape;527;p45"/>
          <p:cNvSpPr txBox="1"/>
          <p:nvPr>
            <p:ph idx="5" type="body"/>
          </p:nvPr>
        </p:nvSpPr>
        <p:spPr>
          <a:xfrm>
            <a:off x="22845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528" name="Google Shape;528;p45"/>
          <p:cNvSpPr txBox="1"/>
          <p:nvPr>
            <p:ph idx="7" type="subTitle"/>
          </p:nvPr>
        </p:nvSpPr>
        <p:spPr>
          <a:xfrm>
            <a:off x="242377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29" name="Google Shape;529;p45"/>
          <p:cNvSpPr txBox="1"/>
          <p:nvPr>
            <p:ph idx="8" type="subTitle"/>
          </p:nvPr>
        </p:nvSpPr>
        <p:spPr>
          <a:xfrm>
            <a:off x="242377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530" name="Google Shape;530;p45"/>
          <p:cNvSpPr txBox="1"/>
          <p:nvPr>
            <p:ph idx="9" type="body"/>
          </p:nvPr>
        </p:nvSpPr>
        <p:spPr>
          <a:xfrm>
            <a:off x="2423775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531" name="Google Shape;531;p45"/>
          <p:cNvSpPr txBox="1"/>
          <p:nvPr>
            <p:ph idx="14" type="subTitle"/>
          </p:nvPr>
        </p:nvSpPr>
        <p:spPr>
          <a:xfrm>
            <a:off x="461910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32" name="Google Shape;532;p45"/>
          <p:cNvSpPr txBox="1"/>
          <p:nvPr>
            <p:ph idx="15" type="subTitle"/>
          </p:nvPr>
        </p:nvSpPr>
        <p:spPr>
          <a:xfrm>
            <a:off x="461910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533" name="Google Shape;533;p45"/>
          <p:cNvSpPr txBox="1"/>
          <p:nvPr>
            <p:ph idx="16" type="body"/>
          </p:nvPr>
        </p:nvSpPr>
        <p:spPr>
          <a:xfrm>
            <a:off x="461910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534" name="Google Shape;534;p45"/>
          <p:cNvSpPr txBox="1"/>
          <p:nvPr>
            <p:ph idx="18" type="subTitle"/>
          </p:nvPr>
        </p:nvSpPr>
        <p:spPr>
          <a:xfrm>
            <a:off x="681442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35" name="Google Shape;535;p45"/>
          <p:cNvSpPr txBox="1"/>
          <p:nvPr>
            <p:ph idx="19" type="subTitle"/>
          </p:nvPr>
        </p:nvSpPr>
        <p:spPr>
          <a:xfrm>
            <a:off x="681442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536" name="Google Shape;536;p45"/>
          <p:cNvSpPr txBox="1"/>
          <p:nvPr>
            <p:ph idx="20" type="body"/>
          </p:nvPr>
        </p:nvSpPr>
        <p:spPr>
          <a:xfrm>
            <a:off x="6814425" y="3461064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537" name="Google Shape;537;p45"/>
          <p:cNvSpPr txBox="1"/>
          <p:nvPr/>
        </p:nvSpPr>
        <p:spPr>
          <a:xfrm>
            <a:off x="710225" y="1442875"/>
            <a:ext cx="7722600" cy="3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Construction companies need a digital dashboard to track all projects, employees, and equipment in one place because current systems lack real-time visibility and lead to inefficiencies. </a:t>
            </a:r>
            <a:endParaRPr b="1" sz="20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Our solution is to create a live map that links to projects and shows exactly which employees, equipment, and materials are needed at each location.</a:t>
            </a:r>
            <a:endParaRPr b="1" sz="20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2" name="Google Shape;542;p46"/>
          <p:cNvGrpSpPr/>
          <p:nvPr/>
        </p:nvGrpSpPr>
        <p:grpSpPr>
          <a:xfrm>
            <a:off x="2422988" y="1667363"/>
            <a:ext cx="2101613" cy="2882425"/>
            <a:chOff x="2423563" y="1801500"/>
            <a:chExt cx="2101613" cy="2882425"/>
          </a:xfrm>
        </p:grpSpPr>
        <p:sp>
          <p:nvSpPr>
            <p:cNvPr id="543" name="Google Shape;543;p46"/>
            <p:cNvSpPr/>
            <p:nvPr/>
          </p:nvSpPr>
          <p:spPr>
            <a:xfrm flipH="1">
              <a:off x="2425728" y="1801500"/>
              <a:ext cx="2099447" cy="2041541"/>
            </a:xfrm>
            <a:custGeom>
              <a:rect b="b" l="l" r="r" t="t"/>
              <a:pathLst>
                <a:path extrusionOk="0" h="209550" w="220241">
                  <a:moveTo>
                    <a:pt x="32475" y="0"/>
                  </a:moveTo>
                  <a:lnTo>
                    <a:pt x="30738" y="134"/>
                  </a:lnTo>
                  <a:lnTo>
                    <a:pt x="29000" y="401"/>
                  </a:lnTo>
                  <a:lnTo>
                    <a:pt x="27396" y="668"/>
                  </a:lnTo>
                  <a:lnTo>
                    <a:pt x="25659" y="1069"/>
                  </a:lnTo>
                  <a:lnTo>
                    <a:pt x="24055" y="1604"/>
                  </a:lnTo>
                  <a:lnTo>
                    <a:pt x="22452" y="2138"/>
                  </a:lnTo>
                  <a:lnTo>
                    <a:pt x="20982" y="2673"/>
                  </a:lnTo>
                  <a:lnTo>
                    <a:pt x="19378" y="3341"/>
                  </a:lnTo>
                  <a:lnTo>
                    <a:pt x="17908" y="4143"/>
                  </a:lnTo>
                  <a:lnTo>
                    <a:pt x="15101" y="5880"/>
                  </a:lnTo>
                  <a:lnTo>
                    <a:pt x="12429" y="7885"/>
                  </a:lnTo>
                  <a:lnTo>
                    <a:pt x="10023" y="10023"/>
                  </a:lnTo>
                  <a:lnTo>
                    <a:pt x="7885" y="12429"/>
                  </a:lnTo>
                  <a:lnTo>
                    <a:pt x="5880" y="15101"/>
                  </a:lnTo>
                  <a:lnTo>
                    <a:pt x="4143" y="17908"/>
                  </a:lnTo>
                  <a:lnTo>
                    <a:pt x="3341" y="19378"/>
                  </a:lnTo>
                  <a:lnTo>
                    <a:pt x="2673" y="20982"/>
                  </a:lnTo>
                  <a:lnTo>
                    <a:pt x="2138" y="22452"/>
                  </a:lnTo>
                  <a:lnTo>
                    <a:pt x="1604" y="24055"/>
                  </a:lnTo>
                  <a:lnTo>
                    <a:pt x="1069" y="25659"/>
                  </a:lnTo>
                  <a:lnTo>
                    <a:pt x="668" y="27397"/>
                  </a:lnTo>
                  <a:lnTo>
                    <a:pt x="401" y="29000"/>
                  </a:lnTo>
                  <a:lnTo>
                    <a:pt x="134" y="30738"/>
                  </a:lnTo>
                  <a:lnTo>
                    <a:pt x="0" y="32475"/>
                  </a:lnTo>
                  <a:lnTo>
                    <a:pt x="0" y="34212"/>
                  </a:lnTo>
                  <a:lnTo>
                    <a:pt x="0" y="196720"/>
                  </a:lnTo>
                  <a:lnTo>
                    <a:pt x="0" y="198057"/>
                  </a:lnTo>
                  <a:lnTo>
                    <a:pt x="267" y="199260"/>
                  </a:lnTo>
                  <a:lnTo>
                    <a:pt x="535" y="200462"/>
                  </a:lnTo>
                  <a:lnTo>
                    <a:pt x="1069" y="201665"/>
                  </a:lnTo>
                  <a:lnTo>
                    <a:pt x="1604" y="202868"/>
                  </a:lnTo>
                  <a:lnTo>
                    <a:pt x="2138" y="203937"/>
                  </a:lnTo>
                  <a:lnTo>
                    <a:pt x="2940" y="204873"/>
                  </a:lnTo>
                  <a:lnTo>
                    <a:pt x="3742" y="205808"/>
                  </a:lnTo>
                  <a:lnTo>
                    <a:pt x="4677" y="206610"/>
                  </a:lnTo>
                  <a:lnTo>
                    <a:pt x="5613" y="207412"/>
                  </a:lnTo>
                  <a:lnTo>
                    <a:pt x="6682" y="207946"/>
                  </a:lnTo>
                  <a:lnTo>
                    <a:pt x="7885" y="208481"/>
                  </a:lnTo>
                  <a:lnTo>
                    <a:pt x="9088" y="209015"/>
                  </a:lnTo>
                  <a:lnTo>
                    <a:pt x="10290" y="209283"/>
                  </a:lnTo>
                  <a:lnTo>
                    <a:pt x="11493" y="209550"/>
                  </a:lnTo>
                  <a:lnTo>
                    <a:pt x="208748" y="209550"/>
                  </a:lnTo>
                  <a:lnTo>
                    <a:pt x="209951" y="209283"/>
                  </a:lnTo>
                  <a:lnTo>
                    <a:pt x="211153" y="209015"/>
                  </a:lnTo>
                  <a:lnTo>
                    <a:pt x="212356" y="208481"/>
                  </a:lnTo>
                  <a:lnTo>
                    <a:pt x="213559" y="207946"/>
                  </a:lnTo>
                  <a:lnTo>
                    <a:pt x="214628" y="207412"/>
                  </a:lnTo>
                  <a:lnTo>
                    <a:pt x="215564" y="206610"/>
                  </a:lnTo>
                  <a:lnTo>
                    <a:pt x="216499" y="205808"/>
                  </a:lnTo>
                  <a:lnTo>
                    <a:pt x="217301" y="204873"/>
                  </a:lnTo>
                  <a:lnTo>
                    <a:pt x="218103" y="203937"/>
                  </a:lnTo>
                  <a:lnTo>
                    <a:pt x="218637" y="202868"/>
                  </a:lnTo>
                  <a:lnTo>
                    <a:pt x="219172" y="201665"/>
                  </a:lnTo>
                  <a:lnTo>
                    <a:pt x="219706" y="200462"/>
                  </a:lnTo>
                  <a:lnTo>
                    <a:pt x="219974" y="199260"/>
                  </a:lnTo>
                  <a:lnTo>
                    <a:pt x="220241" y="198057"/>
                  </a:lnTo>
                  <a:lnTo>
                    <a:pt x="220241" y="196720"/>
                  </a:lnTo>
                  <a:lnTo>
                    <a:pt x="220241" y="12830"/>
                  </a:lnTo>
                  <a:lnTo>
                    <a:pt x="220241" y="11493"/>
                  </a:lnTo>
                  <a:lnTo>
                    <a:pt x="219974" y="10290"/>
                  </a:lnTo>
                  <a:lnTo>
                    <a:pt x="219706" y="9088"/>
                  </a:lnTo>
                  <a:lnTo>
                    <a:pt x="219172" y="7885"/>
                  </a:lnTo>
                  <a:lnTo>
                    <a:pt x="218637" y="6682"/>
                  </a:lnTo>
                  <a:lnTo>
                    <a:pt x="218103" y="5613"/>
                  </a:lnTo>
                  <a:lnTo>
                    <a:pt x="217301" y="4677"/>
                  </a:lnTo>
                  <a:lnTo>
                    <a:pt x="216499" y="3742"/>
                  </a:lnTo>
                  <a:lnTo>
                    <a:pt x="215564" y="2940"/>
                  </a:lnTo>
                  <a:lnTo>
                    <a:pt x="214628" y="2138"/>
                  </a:lnTo>
                  <a:lnTo>
                    <a:pt x="213559" y="1604"/>
                  </a:lnTo>
                  <a:lnTo>
                    <a:pt x="212356" y="1069"/>
                  </a:lnTo>
                  <a:lnTo>
                    <a:pt x="211153" y="535"/>
                  </a:lnTo>
                  <a:lnTo>
                    <a:pt x="209951" y="267"/>
                  </a:lnTo>
                  <a:lnTo>
                    <a:pt x="2087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44" name="Google Shape;544;p46"/>
            <p:cNvSpPr/>
            <p:nvPr/>
          </p:nvSpPr>
          <p:spPr>
            <a:xfrm>
              <a:off x="2423563" y="2914825"/>
              <a:ext cx="2099400" cy="1769100"/>
            </a:xfrm>
            <a:prstGeom prst="roundRect">
              <a:avLst>
                <a:gd fmla="val 1187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545" name="Google Shape;545;p46"/>
          <p:cNvSpPr/>
          <p:nvPr/>
        </p:nvSpPr>
        <p:spPr>
          <a:xfrm>
            <a:off x="4617950" y="1671125"/>
            <a:ext cx="2099400" cy="2874900"/>
          </a:xfrm>
          <a:prstGeom prst="roundRect">
            <a:avLst>
              <a:gd fmla="val 15811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546" name="Google Shape;546;p46"/>
          <p:cNvGrpSpPr/>
          <p:nvPr/>
        </p:nvGrpSpPr>
        <p:grpSpPr>
          <a:xfrm>
            <a:off x="230825" y="1667775"/>
            <a:ext cx="2099975" cy="2881600"/>
            <a:chOff x="228125" y="1802325"/>
            <a:chExt cx="2099975" cy="2881600"/>
          </a:xfrm>
        </p:grpSpPr>
        <p:sp>
          <p:nvSpPr>
            <p:cNvPr id="547" name="Google Shape;547;p46"/>
            <p:cNvSpPr/>
            <p:nvPr/>
          </p:nvSpPr>
          <p:spPr>
            <a:xfrm>
              <a:off x="228125" y="1802325"/>
              <a:ext cx="2099447" cy="2041541"/>
            </a:xfrm>
            <a:custGeom>
              <a:rect b="b" l="l" r="r" t="t"/>
              <a:pathLst>
                <a:path extrusionOk="0" h="209550" w="220241">
                  <a:moveTo>
                    <a:pt x="32475" y="0"/>
                  </a:moveTo>
                  <a:lnTo>
                    <a:pt x="30738" y="134"/>
                  </a:lnTo>
                  <a:lnTo>
                    <a:pt x="29000" y="401"/>
                  </a:lnTo>
                  <a:lnTo>
                    <a:pt x="27396" y="668"/>
                  </a:lnTo>
                  <a:lnTo>
                    <a:pt x="25659" y="1069"/>
                  </a:lnTo>
                  <a:lnTo>
                    <a:pt x="24055" y="1604"/>
                  </a:lnTo>
                  <a:lnTo>
                    <a:pt x="22452" y="2138"/>
                  </a:lnTo>
                  <a:lnTo>
                    <a:pt x="20982" y="2673"/>
                  </a:lnTo>
                  <a:lnTo>
                    <a:pt x="19378" y="3341"/>
                  </a:lnTo>
                  <a:lnTo>
                    <a:pt x="17908" y="4143"/>
                  </a:lnTo>
                  <a:lnTo>
                    <a:pt x="15101" y="5880"/>
                  </a:lnTo>
                  <a:lnTo>
                    <a:pt x="12429" y="7885"/>
                  </a:lnTo>
                  <a:lnTo>
                    <a:pt x="10023" y="10023"/>
                  </a:lnTo>
                  <a:lnTo>
                    <a:pt x="7885" y="12429"/>
                  </a:lnTo>
                  <a:lnTo>
                    <a:pt x="5880" y="15101"/>
                  </a:lnTo>
                  <a:lnTo>
                    <a:pt x="4143" y="17908"/>
                  </a:lnTo>
                  <a:lnTo>
                    <a:pt x="3341" y="19378"/>
                  </a:lnTo>
                  <a:lnTo>
                    <a:pt x="2673" y="20982"/>
                  </a:lnTo>
                  <a:lnTo>
                    <a:pt x="2138" y="22452"/>
                  </a:lnTo>
                  <a:lnTo>
                    <a:pt x="1604" y="24055"/>
                  </a:lnTo>
                  <a:lnTo>
                    <a:pt x="1069" y="25659"/>
                  </a:lnTo>
                  <a:lnTo>
                    <a:pt x="668" y="27397"/>
                  </a:lnTo>
                  <a:lnTo>
                    <a:pt x="401" y="29000"/>
                  </a:lnTo>
                  <a:lnTo>
                    <a:pt x="134" y="30738"/>
                  </a:lnTo>
                  <a:lnTo>
                    <a:pt x="0" y="32475"/>
                  </a:lnTo>
                  <a:lnTo>
                    <a:pt x="0" y="34212"/>
                  </a:lnTo>
                  <a:lnTo>
                    <a:pt x="0" y="196720"/>
                  </a:lnTo>
                  <a:lnTo>
                    <a:pt x="0" y="198057"/>
                  </a:lnTo>
                  <a:lnTo>
                    <a:pt x="267" y="199260"/>
                  </a:lnTo>
                  <a:lnTo>
                    <a:pt x="535" y="200462"/>
                  </a:lnTo>
                  <a:lnTo>
                    <a:pt x="1069" y="201665"/>
                  </a:lnTo>
                  <a:lnTo>
                    <a:pt x="1604" y="202868"/>
                  </a:lnTo>
                  <a:lnTo>
                    <a:pt x="2138" y="203937"/>
                  </a:lnTo>
                  <a:lnTo>
                    <a:pt x="2940" y="204873"/>
                  </a:lnTo>
                  <a:lnTo>
                    <a:pt x="3742" y="205808"/>
                  </a:lnTo>
                  <a:lnTo>
                    <a:pt x="4677" y="206610"/>
                  </a:lnTo>
                  <a:lnTo>
                    <a:pt x="5613" y="207412"/>
                  </a:lnTo>
                  <a:lnTo>
                    <a:pt x="6682" y="207946"/>
                  </a:lnTo>
                  <a:lnTo>
                    <a:pt x="7885" y="208481"/>
                  </a:lnTo>
                  <a:lnTo>
                    <a:pt x="9088" y="209015"/>
                  </a:lnTo>
                  <a:lnTo>
                    <a:pt x="10290" y="209283"/>
                  </a:lnTo>
                  <a:lnTo>
                    <a:pt x="11493" y="209550"/>
                  </a:lnTo>
                  <a:lnTo>
                    <a:pt x="208748" y="209550"/>
                  </a:lnTo>
                  <a:lnTo>
                    <a:pt x="209951" y="209283"/>
                  </a:lnTo>
                  <a:lnTo>
                    <a:pt x="211153" y="209015"/>
                  </a:lnTo>
                  <a:lnTo>
                    <a:pt x="212356" y="208481"/>
                  </a:lnTo>
                  <a:lnTo>
                    <a:pt x="213559" y="207946"/>
                  </a:lnTo>
                  <a:lnTo>
                    <a:pt x="214628" y="207412"/>
                  </a:lnTo>
                  <a:lnTo>
                    <a:pt x="215564" y="206610"/>
                  </a:lnTo>
                  <a:lnTo>
                    <a:pt x="216499" y="205808"/>
                  </a:lnTo>
                  <a:lnTo>
                    <a:pt x="217301" y="204873"/>
                  </a:lnTo>
                  <a:lnTo>
                    <a:pt x="218103" y="203937"/>
                  </a:lnTo>
                  <a:lnTo>
                    <a:pt x="218637" y="202868"/>
                  </a:lnTo>
                  <a:lnTo>
                    <a:pt x="219172" y="201665"/>
                  </a:lnTo>
                  <a:lnTo>
                    <a:pt x="219706" y="200462"/>
                  </a:lnTo>
                  <a:lnTo>
                    <a:pt x="219974" y="199260"/>
                  </a:lnTo>
                  <a:lnTo>
                    <a:pt x="220241" y="198057"/>
                  </a:lnTo>
                  <a:lnTo>
                    <a:pt x="220241" y="196720"/>
                  </a:lnTo>
                  <a:lnTo>
                    <a:pt x="220241" y="12830"/>
                  </a:lnTo>
                  <a:lnTo>
                    <a:pt x="220241" y="11493"/>
                  </a:lnTo>
                  <a:lnTo>
                    <a:pt x="219974" y="10290"/>
                  </a:lnTo>
                  <a:lnTo>
                    <a:pt x="219706" y="9088"/>
                  </a:lnTo>
                  <a:lnTo>
                    <a:pt x="219172" y="7885"/>
                  </a:lnTo>
                  <a:lnTo>
                    <a:pt x="218637" y="6682"/>
                  </a:lnTo>
                  <a:lnTo>
                    <a:pt x="218103" y="5613"/>
                  </a:lnTo>
                  <a:lnTo>
                    <a:pt x="217301" y="4677"/>
                  </a:lnTo>
                  <a:lnTo>
                    <a:pt x="216499" y="3742"/>
                  </a:lnTo>
                  <a:lnTo>
                    <a:pt x="215564" y="2940"/>
                  </a:lnTo>
                  <a:lnTo>
                    <a:pt x="214628" y="2138"/>
                  </a:lnTo>
                  <a:lnTo>
                    <a:pt x="213559" y="1604"/>
                  </a:lnTo>
                  <a:lnTo>
                    <a:pt x="212356" y="1069"/>
                  </a:lnTo>
                  <a:lnTo>
                    <a:pt x="211153" y="535"/>
                  </a:lnTo>
                  <a:lnTo>
                    <a:pt x="209951" y="267"/>
                  </a:lnTo>
                  <a:lnTo>
                    <a:pt x="2087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548" name="Google Shape;548;p46"/>
            <p:cNvSpPr/>
            <p:nvPr/>
          </p:nvSpPr>
          <p:spPr>
            <a:xfrm>
              <a:off x="228700" y="2914825"/>
              <a:ext cx="2099400" cy="1769100"/>
            </a:xfrm>
            <a:prstGeom prst="roundRect">
              <a:avLst>
                <a:gd fmla="val 11875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549" name="Google Shape;549;p46"/>
          <p:cNvSpPr txBox="1"/>
          <p:nvPr>
            <p:ph type="title"/>
          </p:nvPr>
        </p:nvSpPr>
        <p:spPr>
          <a:xfrm>
            <a:off x="228600" y="457200"/>
            <a:ext cx="42966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45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rPr>
              <a:t>Tasks</a:t>
            </a:r>
            <a:endParaRPr b="1" sz="4500">
              <a:latin typeface="Afacad Flux"/>
              <a:ea typeface="Afacad Flux"/>
              <a:cs typeface="Afacad Flux"/>
              <a:sym typeface="Afacad Flux"/>
            </a:endParaRPr>
          </a:p>
        </p:txBody>
      </p:sp>
      <p:sp>
        <p:nvSpPr>
          <p:cNvPr id="550" name="Google Shape;550;p46"/>
          <p:cNvSpPr txBox="1"/>
          <p:nvPr>
            <p:ph idx="7" type="subTitle"/>
          </p:nvPr>
        </p:nvSpPr>
        <p:spPr>
          <a:xfrm>
            <a:off x="228450" y="1983900"/>
            <a:ext cx="1488000" cy="436500"/>
          </a:xfrm>
          <a:prstGeom prst="rect">
            <a:avLst/>
          </a:prstGeom>
        </p:spPr>
        <p:txBody>
          <a:bodyPr anchorCtr="0" anchor="t" bIns="18287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551" name="Google Shape;551;p46"/>
          <p:cNvSpPr txBox="1"/>
          <p:nvPr>
            <p:ph idx="8" type="body"/>
          </p:nvPr>
        </p:nvSpPr>
        <p:spPr>
          <a:xfrm>
            <a:off x="228450" y="2668644"/>
            <a:ext cx="2101200" cy="19392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Store the list of heavy equipment and their maintenance records and status, allowing the mechanic to edit as required.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2" name="Google Shape;552;p46"/>
          <p:cNvSpPr txBox="1"/>
          <p:nvPr>
            <p:ph idx="9" type="subTitle"/>
          </p:nvPr>
        </p:nvSpPr>
        <p:spPr>
          <a:xfrm>
            <a:off x="2423200" y="1983900"/>
            <a:ext cx="976200" cy="436500"/>
          </a:xfrm>
          <a:prstGeom prst="rect">
            <a:avLst/>
          </a:prstGeom>
        </p:spPr>
        <p:txBody>
          <a:bodyPr anchorCtr="0" anchor="t" bIns="18287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553" name="Google Shape;553;p46"/>
          <p:cNvSpPr txBox="1"/>
          <p:nvPr>
            <p:ph idx="13" type="body"/>
          </p:nvPr>
        </p:nvSpPr>
        <p:spPr>
          <a:xfrm>
            <a:off x="2423775" y="2668644"/>
            <a:ext cx="2101200" cy="19392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Store the list of all ongoing projects and allow the foreman to see required equipment/materials and upload progress notes.</a:t>
            </a:r>
            <a:endParaRPr/>
          </a:p>
        </p:txBody>
      </p:sp>
      <p:sp>
        <p:nvSpPr>
          <p:cNvPr id="554" name="Google Shape;554;p46"/>
          <p:cNvSpPr txBox="1"/>
          <p:nvPr>
            <p:ph idx="14" type="subTitle"/>
          </p:nvPr>
        </p:nvSpPr>
        <p:spPr>
          <a:xfrm>
            <a:off x="4617950" y="1983900"/>
            <a:ext cx="1488000" cy="436500"/>
          </a:xfrm>
          <a:prstGeom prst="rect">
            <a:avLst/>
          </a:prstGeom>
        </p:spPr>
        <p:txBody>
          <a:bodyPr anchorCtr="0" anchor="t" bIns="18287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555" name="Google Shape;555;p46"/>
          <p:cNvSpPr txBox="1"/>
          <p:nvPr>
            <p:ph idx="15" type="body"/>
          </p:nvPr>
        </p:nvSpPr>
        <p:spPr>
          <a:xfrm>
            <a:off x="4619100" y="2668650"/>
            <a:ext cx="2244000" cy="19392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Show all ongoing projects on an interactive map. Each project contains a list of assigned employees, equipment, and materials that can be edited by the manager.</a:t>
            </a:r>
            <a:endParaRPr/>
          </a:p>
        </p:txBody>
      </p:sp>
      <p:sp>
        <p:nvSpPr>
          <p:cNvPr id="556" name="Google Shape;556;p46"/>
          <p:cNvSpPr txBox="1"/>
          <p:nvPr/>
        </p:nvSpPr>
        <p:spPr>
          <a:xfrm>
            <a:off x="859647" y="1173700"/>
            <a:ext cx="8388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Easy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7" name="Google Shape;557;p46"/>
          <p:cNvSpPr txBox="1"/>
          <p:nvPr/>
        </p:nvSpPr>
        <p:spPr>
          <a:xfrm>
            <a:off x="2851002" y="1173700"/>
            <a:ext cx="12447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Medium	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8" name="Google Shape;558;p46"/>
          <p:cNvSpPr txBox="1"/>
          <p:nvPr/>
        </p:nvSpPr>
        <p:spPr>
          <a:xfrm>
            <a:off x="5057102" y="1173700"/>
            <a:ext cx="13680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Difficult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9" name="Google Shape;559;p46"/>
          <p:cNvSpPr txBox="1"/>
          <p:nvPr/>
        </p:nvSpPr>
        <p:spPr>
          <a:xfrm>
            <a:off x="596815" y="4549375"/>
            <a:ext cx="13680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Mechanic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0" name="Google Shape;560;p46"/>
          <p:cNvSpPr txBox="1"/>
          <p:nvPr/>
        </p:nvSpPr>
        <p:spPr>
          <a:xfrm>
            <a:off x="4983915" y="4549375"/>
            <a:ext cx="13680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Manager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1" name="Google Shape;561;p46"/>
          <p:cNvSpPr txBox="1"/>
          <p:nvPr/>
        </p:nvSpPr>
        <p:spPr>
          <a:xfrm>
            <a:off x="2727690" y="4549375"/>
            <a:ext cx="13680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Foreman</a:t>
            </a:r>
            <a:endParaRPr sz="2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47"/>
          <p:cNvSpPr txBox="1"/>
          <p:nvPr>
            <p:ph type="title"/>
          </p:nvPr>
        </p:nvSpPr>
        <p:spPr>
          <a:xfrm>
            <a:off x="228600" y="457200"/>
            <a:ext cx="42966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 - Intro Scenes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67" name="Google Shape;567;p47"/>
          <p:cNvSpPr txBox="1"/>
          <p:nvPr>
            <p:ph idx="4" type="subTitle"/>
          </p:nvPr>
        </p:nvSpPr>
        <p:spPr>
          <a:xfrm>
            <a:off x="22845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568" name="Google Shape;568;p47"/>
          <p:cNvSpPr txBox="1"/>
          <p:nvPr>
            <p:ph idx="3" type="subTitle"/>
          </p:nvPr>
        </p:nvSpPr>
        <p:spPr>
          <a:xfrm>
            <a:off x="22845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69" name="Google Shape;569;p47"/>
          <p:cNvSpPr txBox="1"/>
          <p:nvPr>
            <p:ph idx="5" type="body"/>
          </p:nvPr>
        </p:nvSpPr>
        <p:spPr>
          <a:xfrm>
            <a:off x="22845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570" name="Google Shape;570;p47"/>
          <p:cNvSpPr txBox="1"/>
          <p:nvPr>
            <p:ph idx="7" type="subTitle"/>
          </p:nvPr>
        </p:nvSpPr>
        <p:spPr>
          <a:xfrm>
            <a:off x="242377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71" name="Google Shape;571;p47"/>
          <p:cNvSpPr txBox="1"/>
          <p:nvPr>
            <p:ph idx="8" type="subTitle"/>
          </p:nvPr>
        </p:nvSpPr>
        <p:spPr>
          <a:xfrm>
            <a:off x="242377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572" name="Google Shape;572;p47"/>
          <p:cNvSpPr txBox="1"/>
          <p:nvPr>
            <p:ph idx="9" type="body"/>
          </p:nvPr>
        </p:nvSpPr>
        <p:spPr>
          <a:xfrm>
            <a:off x="2423775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573" name="Google Shape;573;p47"/>
          <p:cNvSpPr txBox="1"/>
          <p:nvPr>
            <p:ph idx="14" type="subTitle"/>
          </p:nvPr>
        </p:nvSpPr>
        <p:spPr>
          <a:xfrm>
            <a:off x="461910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74" name="Google Shape;574;p47"/>
          <p:cNvSpPr txBox="1"/>
          <p:nvPr>
            <p:ph idx="15" type="subTitle"/>
          </p:nvPr>
        </p:nvSpPr>
        <p:spPr>
          <a:xfrm>
            <a:off x="461910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575" name="Google Shape;575;p47"/>
          <p:cNvSpPr txBox="1"/>
          <p:nvPr>
            <p:ph idx="16" type="body"/>
          </p:nvPr>
        </p:nvSpPr>
        <p:spPr>
          <a:xfrm>
            <a:off x="461910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576" name="Google Shape;576;p47"/>
          <p:cNvSpPr txBox="1"/>
          <p:nvPr>
            <p:ph idx="18" type="subTitle"/>
          </p:nvPr>
        </p:nvSpPr>
        <p:spPr>
          <a:xfrm>
            <a:off x="681442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77" name="Google Shape;577;p47"/>
          <p:cNvSpPr txBox="1"/>
          <p:nvPr>
            <p:ph idx="19" type="subTitle"/>
          </p:nvPr>
        </p:nvSpPr>
        <p:spPr>
          <a:xfrm>
            <a:off x="681442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578" name="Google Shape;578;p47"/>
          <p:cNvSpPr txBox="1"/>
          <p:nvPr>
            <p:ph idx="20" type="body"/>
          </p:nvPr>
        </p:nvSpPr>
        <p:spPr>
          <a:xfrm>
            <a:off x="6814425" y="3461064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579" name="Google Shape;579;p47"/>
          <p:cNvSpPr txBox="1"/>
          <p:nvPr/>
        </p:nvSpPr>
        <p:spPr>
          <a:xfrm>
            <a:off x="710225" y="1442875"/>
            <a:ext cx="7722600" cy="3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580" name="Google Shape;580;p47"/>
          <p:cNvGraphicFramePr/>
          <p:nvPr/>
        </p:nvGraphicFramePr>
        <p:xfrm>
          <a:off x="298650" y="108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{A46F9803-1B9F-4FCA-A63C-BBFE7347D54D}</a:tableStyleId>
              </a:tblPr>
              <a:tblGrid>
                <a:gridCol w="364625"/>
                <a:gridCol w="1245950"/>
                <a:gridCol w="2615825"/>
                <a:gridCol w="2535850"/>
                <a:gridCol w="1690550"/>
              </a:tblGrid>
              <a:tr h="10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Daily Chaos (Intro)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Manager at cluttered desk with papers, maps, sticky notes, and ringing phone.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Every day feels like a juggling act — people, machines, deadlines… it’s chaos.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Managing construction shouldn’t be this hard.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  <a:tr h="691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The Problem Gets Worse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Worker on radio looking lost; equipment at wrong site.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Teams and equipment end up in the wrong place — again.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Misrouting = Lost time.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  <a:tr h="863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Paperwork Overload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Manager flipping through piles of forms labeled ‘Maintenance’ and ‘Delays’.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And all this paperwork? It slows everything down.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Manual tracking = wasted time.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  <a:tr h="953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Introducing SiteManager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Papers fade; a bright tablet displays the SiteManager logo.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That’s when I found SiteManager — a smarter way to stay in control.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Your all-in-one project command center.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48"/>
          <p:cNvSpPr txBox="1"/>
          <p:nvPr>
            <p:ph type="title"/>
          </p:nvPr>
        </p:nvSpPr>
        <p:spPr>
          <a:xfrm>
            <a:off x="228600" y="457200"/>
            <a:ext cx="74493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 - Manager’s Task (Difficult)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86" name="Google Shape;586;p48"/>
          <p:cNvSpPr txBox="1"/>
          <p:nvPr>
            <p:ph idx="4" type="subTitle"/>
          </p:nvPr>
        </p:nvSpPr>
        <p:spPr>
          <a:xfrm>
            <a:off x="22845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587" name="Google Shape;587;p48"/>
          <p:cNvSpPr txBox="1"/>
          <p:nvPr>
            <p:ph idx="3" type="subTitle"/>
          </p:nvPr>
        </p:nvSpPr>
        <p:spPr>
          <a:xfrm>
            <a:off x="22845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88" name="Google Shape;588;p48"/>
          <p:cNvSpPr txBox="1"/>
          <p:nvPr>
            <p:ph idx="8" type="subTitle"/>
          </p:nvPr>
        </p:nvSpPr>
        <p:spPr>
          <a:xfrm>
            <a:off x="242377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589" name="Google Shape;589;p48"/>
          <p:cNvSpPr txBox="1"/>
          <p:nvPr>
            <p:ph idx="14" type="subTitle"/>
          </p:nvPr>
        </p:nvSpPr>
        <p:spPr>
          <a:xfrm>
            <a:off x="461910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90" name="Google Shape;590;p48"/>
          <p:cNvSpPr txBox="1"/>
          <p:nvPr>
            <p:ph idx="15" type="subTitle"/>
          </p:nvPr>
        </p:nvSpPr>
        <p:spPr>
          <a:xfrm>
            <a:off x="461910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591" name="Google Shape;591;p48"/>
          <p:cNvSpPr txBox="1"/>
          <p:nvPr>
            <p:ph idx="18" type="subTitle"/>
          </p:nvPr>
        </p:nvSpPr>
        <p:spPr>
          <a:xfrm>
            <a:off x="681442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592" name="Google Shape;592;p48"/>
          <p:cNvSpPr txBox="1"/>
          <p:nvPr>
            <p:ph idx="19" type="subTitle"/>
          </p:nvPr>
        </p:nvSpPr>
        <p:spPr>
          <a:xfrm>
            <a:off x="681442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graphicFrame>
        <p:nvGraphicFramePr>
          <p:cNvPr id="593" name="Google Shape;593;p48"/>
          <p:cNvGraphicFramePr/>
          <p:nvPr/>
        </p:nvGraphicFramePr>
        <p:xfrm>
          <a:off x="298650" y="108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{A46F9803-1B9F-4FCA-A63C-BBFE7347D54D}</a:tableStyleId>
              </a:tblPr>
              <a:tblGrid>
                <a:gridCol w="364625"/>
                <a:gridCol w="1335675"/>
                <a:gridCol w="2526100"/>
                <a:gridCol w="2535850"/>
                <a:gridCol w="1690550"/>
              </a:tblGrid>
              <a:tr h="10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Interactive Project Map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Animated map with icons for workers, cranes, trucks across sites.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Now I can see every project and resource in one clear map.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Visualize your entire operation.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  <a:tr h="691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Team Reassignment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Manager drags worker icons between sites; updates appear.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Reassigning a crew takes seconds — no calls, no confusion.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Move people where they’re needed.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9"/>
          <p:cNvSpPr txBox="1"/>
          <p:nvPr>
            <p:ph type="title"/>
          </p:nvPr>
        </p:nvSpPr>
        <p:spPr>
          <a:xfrm>
            <a:off x="228600" y="457200"/>
            <a:ext cx="74493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 - Mechanic’s Task (Easy)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99" name="Google Shape;599;p49"/>
          <p:cNvSpPr txBox="1"/>
          <p:nvPr>
            <p:ph idx="4" type="subTitle"/>
          </p:nvPr>
        </p:nvSpPr>
        <p:spPr>
          <a:xfrm>
            <a:off x="22845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00" name="Google Shape;600;p49"/>
          <p:cNvSpPr txBox="1"/>
          <p:nvPr>
            <p:ph idx="3" type="subTitle"/>
          </p:nvPr>
        </p:nvSpPr>
        <p:spPr>
          <a:xfrm>
            <a:off x="22845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01" name="Google Shape;601;p49"/>
          <p:cNvSpPr txBox="1"/>
          <p:nvPr>
            <p:ph idx="8" type="subTitle"/>
          </p:nvPr>
        </p:nvSpPr>
        <p:spPr>
          <a:xfrm>
            <a:off x="242377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02" name="Google Shape;602;p49"/>
          <p:cNvSpPr txBox="1"/>
          <p:nvPr>
            <p:ph idx="14" type="subTitle"/>
          </p:nvPr>
        </p:nvSpPr>
        <p:spPr>
          <a:xfrm>
            <a:off x="461910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03" name="Google Shape;603;p49"/>
          <p:cNvSpPr txBox="1"/>
          <p:nvPr>
            <p:ph idx="15" type="subTitle"/>
          </p:nvPr>
        </p:nvSpPr>
        <p:spPr>
          <a:xfrm>
            <a:off x="461910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04" name="Google Shape;604;p49"/>
          <p:cNvSpPr txBox="1"/>
          <p:nvPr>
            <p:ph idx="18" type="subTitle"/>
          </p:nvPr>
        </p:nvSpPr>
        <p:spPr>
          <a:xfrm>
            <a:off x="681442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05" name="Google Shape;605;p49"/>
          <p:cNvSpPr txBox="1"/>
          <p:nvPr>
            <p:ph idx="19" type="subTitle"/>
          </p:nvPr>
        </p:nvSpPr>
        <p:spPr>
          <a:xfrm>
            <a:off x="681442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graphicFrame>
        <p:nvGraphicFramePr>
          <p:cNvPr id="606" name="Google Shape;606;p49"/>
          <p:cNvGraphicFramePr/>
          <p:nvPr/>
        </p:nvGraphicFramePr>
        <p:xfrm>
          <a:off x="298650" y="108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{A46F9803-1B9F-4FCA-A63C-BBFE7347D54D}</a:tableStyleId>
              </a:tblPr>
              <a:tblGrid>
                <a:gridCol w="364625"/>
                <a:gridCol w="1335675"/>
                <a:gridCol w="2526100"/>
                <a:gridCol w="2535850"/>
                <a:gridCol w="1690550"/>
              </a:tblGrid>
              <a:tr h="10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Equipment Maintenance &amp; Alerts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Dashboard showing “Oil Change Due” and “Inspection Needed.” Icons turn green.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SiteManager reminds me before problems happen. No more downtime.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Stay ahead of maintenance.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50"/>
          <p:cNvSpPr txBox="1"/>
          <p:nvPr>
            <p:ph type="title"/>
          </p:nvPr>
        </p:nvSpPr>
        <p:spPr>
          <a:xfrm>
            <a:off x="228600" y="457200"/>
            <a:ext cx="70083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 - Foreman’s Task (Medium)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12" name="Google Shape;612;p50"/>
          <p:cNvSpPr txBox="1"/>
          <p:nvPr>
            <p:ph idx="4" type="subTitle"/>
          </p:nvPr>
        </p:nvSpPr>
        <p:spPr>
          <a:xfrm>
            <a:off x="22845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13" name="Google Shape;613;p50"/>
          <p:cNvSpPr txBox="1"/>
          <p:nvPr>
            <p:ph idx="3" type="subTitle"/>
          </p:nvPr>
        </p:nvSpPr>
        <p:spPr>
          <a:xfrm>
            <a:off x="22845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14" name="Google Shape;614;p50"/>
          <p:cNvSpPr txBox="1"/>
          <p:nvPr>
            <p:ph idx="5" type="body"/>
          </p:nvPr>
        </p:nvSpPr>
        <p:spPr>
          <a:xfrm>
            <a:off x="22845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615" name="Google Shape;615;p50"/>
          <p:cNvSpPr txBox="1"/>
          <p:nvPr>
            <p:ph idx="7" type="subTitle"/>
          </p:nvPr>
        </p:nvSpPr>
        <p:spPr>
          <a:xfrm>
            <a:off x="242377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16" name="Google Shape;616;p50"/>
          <p:cNvSpPr txBox="1"/>
          <p:nvPr>
            <p:ph idx="8" type="subTitle"/>
          </p:nvPr>
        </p:nvSpPr>
        <p:spPr>
          <a:xfrm>
            <a:off x="242377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17" name="Google Shape;617;p50"/>
          <p:cNvSpPr txBox="1"/>
          <p:nvPr>
            <p:ph idx="9" type="body"/>
          </p:nvPr>
        </p:nvSpPr>
        <p:spPr>
          <a:xfrm>
            <a:off x="2423775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618" name="Google Shape;618;p50"/>
          <p:cNvSpPr txBox="1"/>
          <p:nvPr>
            <p:ph idx="14" type="subTitle"/>
          </p:nvPr>
        </p:nvSpPr>
        <p:spPr>
          <a:xfrm>
            <a:off x="461910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19" name="Google Shape;619;p50"/>
          <p:cNvSpPr txBox="1"/>
          <p:nvPr>
            <p:ph idx="15" type="subTitle"/>
          </p:nvPr>
        </p:nvSpPr>
        <p:spPr>
          <a:xfrm>
            <a:off x="461910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20" name="Google Shape;620;p50"/>
          <p:cNvSpPr txBox="1"/>
          <p:nvPr>
            <p:ph idx="16" type="body"/>
          </p:nvPr>
        </p:nvSpPr>
        <p:spPr>
          <a:xfrm>
            <a:off x="461910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621" name="Google Shape;621;p50"/>
          <p:cNvSpPr txBox="1"/>
          <p:nvPr>
            <p:ph idx="18" type="subTitle"/>
          </p:nvPr>
        </p:nvSpPr>
        <p:spPr>
          <a:xfrm>
            <a:off x="681442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22" name="Google Shape;622;p50"/>
          <p:cNvSpPr txBox="1"/>
          <p:nvPr>
            <p:ph idx="19" type="subTitle"/>
          </p:nvPr>
        </p:nvSpPr>
        <p:spPr>
          <a:xfrm>
            <a:off x="681442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23" name="Google Shape;623;p50"/>
          <p:cNvSpPr txBox="1"/>
          <p:nvPr>
            <p:ph idx="20" type="body"/>
          </p:nvPr>
        </p:nvSpPr>
        <p:spPr>
          <a:xfrm>
            <a:off x="6814425" y="3461064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graphicFrame>
        <p:nvGraphicFramePr>
          <p:cNvPr id="624" name="Google Shape;624;p50"/>
          <p:cNvGraphicFramePr/>
          <p:nvPr/>
        </p:nvGraphicFramePr>
        <p:xfrm>
          <a:off x="298650" y="108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{A46F9803-1B9F-4FCA-A63C-BBFE7347D54D}</a:tableStyleId>
              </a:tblPr>
              <a:tblGrid>
                <a:gridCol w="364625"/>
                <a:gridCol w="1245950"/>
                <a:gridCol w="2615825"/>
                <a:gridCol w="2535850"/>
                <a:gridCol w="1690550"/>
              </a:tblGrid>
              <a:tr h="10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Material Tracking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Material list checklist: Cement ✅, Steel 🔄 Pending.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 can even track materials per project, so nothing runs short.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Never lose track of supplies.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  <a:tr h="691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Daily Logs &amp; Updates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Workers use tablets; progress bars update in real time.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My team logs progress right from the field — updates appear instantly.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Real-time progress tracking.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  <a:tr h="863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Delay Tracking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Rain animation; worker selects “Weather Delay.” Timeline adjusts.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Even when delays hit, SiteManager helps me stay realistic with deadlines.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Plan smarter, even under pressure.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51"/>
          <p:cNvSpPr txBox="1"/>
          <p:nvPr>
            <p:ph type="title"/>
          </p:nvPr>
        </p:nvSpPr>
        <p:spPr>
          <a:xfrm>
            <a:off x="228600" y="457200"/>
            <a:ext cx="60738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 - Outro Scenes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30" name="Google Shape;630;p51"/>
          <p:cNvSpPr txBox="1"/>
          <p:nvPr>
            <p:ph idx="4" type="subTitle"/>
          </p:nvPr>
        </p:nvSpPr>
        <p:spPr>
          <a:xfrm>
            <a:off x="22845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31" name="Google Shape;631;p51"/>
          <p:cNvSpPr txBox="1"/>
          <p:nvPr>
            <p:ph idx="3" type="subTitle"/>
          </p:nvPr>
        </p:nvSpPr>
        <p:spPr>
          <a:xfrm>
            <a:off x="22845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32" name="Google Shape;632;p51"/>
          <p:cNvSpPr txBox="1"/>
          <p:nvPr>
            <p:ph idx="5" type="body"/>
          </p:nvPr>
        </p:nvSpPr>
        <p:spPr>
          <a:xfrm>
            <a:off x="22845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633" name="Google Shape;633;p51"/>
          <p:cNvSpPr txBox="1"/>
          <p:nvPr>
            <p:ph idx="7" type="subTitle"/>
          </p:nvPr>
        </p:nvSpPr>
        <p:spPr>
          <a:xfrm>
            <a:off x="242377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34" name="Google Shape;634;p51"/>
          <p:cNvSpPr txBox="1"/>
          <p:nvPr>
            <p:ph idx="8" type="subTitle"/>
          </p:nvPr>
        </p:nvSpPr>
        <p:spPr>
          <a:xfrm>
            <a:off x="242377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35" name="Google Shape;635;p51"/>
          <p:cNvSpPr txBox="1"/>
          <p:nvPr>
            <p:ph idx="9" type="body"/>
          </p:nvPr>
        </p:nvSpPr>
        <p:spPr>
          <a:xfrm>
            <a:off x="2423775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636" name="Google Shape;636;p51"/>
          <p:cNvSpPr txBox="1"/>
          <p:nvPr>
            <p:ph idx="14" type="subTitle"/>
          </p:nvPr>
        </p:nvSpPr>
        <p:spPr>
          <a:xfrm>
            <a:off x="461910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37" name="Google Shape;637;p51"/>
          <p:cNvSpPr txBox="1"/>
          <p:nvPr>
            <p:ph idx="15" type="subTitle"/>
          </p:nvPr>
        </p:nvSpPr>
        <p:spPr>
          <a:xfrm>
            <a:off x="461910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38" name="Google Shape;638;p51"/>
          <p:cNvSpPr txBox="1"/>
          <p:nvPr>
            <p:ph idx="16" type="body"/>
          </p:nvPr>
        </p:nvSpPr>
        <p:spPr>
          <a:xfrm>
            <a:off x="461910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sp>
        <p:nvSpPr>
          <p:cNvPr id="639" name="Google Shape;639;p51"/>
          <p:cNvSpPr txBox="1"/>
          <p:nvPr>
            <p:ph idx="18" type="subTitle"/>
          </p:nvPr>
        </p:nvSpPr>
        <p:spPr>
          <a:xfrm>
            <a:off x="681442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  <p:sp>
        <p:nvSpPr>
          <p:cNvPr id="640" name="Google Shape;640;p51"/>
          <p:cNvSpPr txBox="1"/>
          <p:nvPr>
            <p:ph idx="19" type="subTitle"/>
          </p:nvPr>
        </p:nvSpPr>
        <p:spPr>
          <a:xfrm>
            <a:off x="681442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Name</a:t>
            </a:r>
            <a:endParaRPr/>
          </a:p>
        </p:txBody>
      </p:sp>
      <p:sp>
        <p:nvSpPr>
          <p:cNvPr id="641" name="Google Shape;641;p51"/>
          <p:cNvSpPr txBox="1"/>
          <p:nvPr>
            <p:ph idx="20" type="body"/>
          </p:nvPr>
        </p:nvSpPr>
        <p:spPr>
          <a:xfrm>
            <a:off x="6814425" y="3461064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a brief bio for this attendee. Mention their background, area of expertise, department, and role in the meeting.</a:t>
            </a:r>
            <a:endParaRPr/>
          </a:p>
        </p:txBody>
      </p:sp>
      <p:graphicFrame>
        <p:nvGraphicFramePr>
          <p:cNvPr id="642" name="Google Shape;642;p51"/>
          <p:cNvGraphicFramePr/>
          <p:nvPr/>
        </p:nvGraphicFramePr>
        <p:xfrm>
          <a:off x="298650" y="108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{A46F9803-1B9F-4FCA-A63C-BBFE7347D54D}</a:tableStyleId>
              </a:tblPr>
              <a:tblGrid>
                <a:gridCol w="364625"/>
                <a:gridCol w="1245950"/>
                <a:gridCol w="2615825"/>
                <a:gridCol w="2535850"/>
                <a:gridCol w="1690550"/>
              </a:tblGrid>
              <a:tr h="10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Analytics &amp; Insights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Dashboard with charts: “On-Time: 92%,” “Downtime Reduced.”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Now I get insights that help me plan better for every project.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Make decisions backed by data.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  <a:tr h="691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The Transformation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Split screen: left (paper chaos), right (organized digital dashboard).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I’ve gone from firefighting problems to actually leading my team.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From chaos to control.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  <a:tr h="863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Closing Scene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Manager smiles at active site; cranes and workers in sync.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With SiteManager, everything — and everyone — stays on track.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Right people. Right equipment. Right on time.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68575" marL="6857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atural">
  <a:themeElements>
    <a:clrScheme name="Simple Light">
      <a:dk1>
        <a:srgbClr val="FAFAFA"/>
      </a:dk1>
      <a:lt1>
        <a:srgbClr val="000000"/>
      </a:lt1>
      <a:dk2>
        <a:srgbClr val="013D27"/>
      </a:dk2>
      <a:lt2>
        <a:srgbClr val="E9FFE5"/>
      </a:lt2>
      <a:accent1>
        <a:srgbClr val="03C704"/>
      </a:accent1>
      <a:accent2>
        <a:srgbClr val="8CEA7D"/>
      </a:accent2>
      <a:accent3>
        <a:srgbClr val="00AA01"/>
      </a:accent3>
      <a:accent4>
        <a:srgbClr val="3C4043"/>
      </a:accent4>
      <a:accent5>
        <a:srgbClr val="8D8D8D"/>
      </a:accent5>
      <a:accent6>
        <a:srgbClr val="EDEEF0"/>
      </a:accent6>
      <a:hlink>
        <a:srgbClr val="8CEA7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